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774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p  for those who have no voice, ,for the justice of all who are dispossessed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p, judge righteously, and defend the cause of the oppressed and needy. In Praise of a Wife of Noble Character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find a wife of noble character? ,She is far more precious than jewel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her husband trusts in her,and he will not lack anything go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rewards him with good, not evil,all the days of her lif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elects wool and flaxand works with willing hand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like the merchant ships,bringing her food from far away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rises while it is still night and provides food for her householdand portions  for her female servants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evaluates a field and buys it;she plants a vineyard with her earnings. 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draws on her strength and reveals that her arms are strong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Lemue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ees that her profits are good,and her lamp never goes out at night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extends her hands to the spinning staff,and her hands hold the spindle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ands reach  out to the poor,and she extends her hands to the needy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not afraid for her household when it snows,for all in her household are doubly clothed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kes her own bed coverings; her clothing is fine linen  and purple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usband is known at the city gates,where he sits among the elders of the land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kes and sells linen garments;she delivers belts  to the merchan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ngth  and honor are her clothing, and she can laugh at the time to come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 mouth speaks wisdom,and loving instruction  is on her tongu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atches over the activities of her household and is never idle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King Lemuel,a pronouncement , that his mother taught him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children rise up and call her blessed;her husband also praises her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ny women  have done noble deeds,but you surpass them all! ”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m is deceptive and beauty is fleeting, but a woman who fears the Lord will be prais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her the reward of her labor, and let her works praise her at the city gate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ould I say, my son?What, son of my womb? What, son of my vow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spend your energy  on womenor your efforts on those who destroy king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for kings, Lemuel,it is not for kings  to drink wine or for rulers to desire be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wise, he will drink,forget what is decreed, and pervert justice for all the oppressed. 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beer to one who is dyingand wine to one whose life is bitter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drink so that he can forget his povertyand remember his trouble no mor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2026-06-06T15:53:09Z</dcterms:created>
  <dcterms:modified xsi:type="dcterms:W3CDTF">2026-06-06T15:53:09Z</dcterms:modified>
  <dc:title>Bible.com.au: Proverbs 31:1-31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