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0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falsehood and deceitful words far from me.Give me neither poverty nor wealth;feed me with the food I need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wise, I might have too much and deny you,  saying, “Who is the Lord? ” or I might have nothing and steal, profaning  the name of my Go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slander a servant to his masteror he will curse you,  and you will become guil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eneration that curses its fatherand does not bless its mother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eneration that is pure in its own eyes, yet is not washed from its fil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eneration #— #how haughty its eyesand pretentious its look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eneration whose teeth are swords, whose fangs are knives, devouring the oppressed from the land and the needy from among manki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ech has two daughters: “Give, Give! ”Three things  are never satisfied;four never say, “Enough! ”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ol;  a childless womb; earth, which is never satisfied with water;and fire, which never says, “Enough! 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eye that ridicules a father and despises obedience to a mother,may ravens of the valley pluck it outand young vultures eat it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gu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hings are too wondrous for me; four I can’t understan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 an eagle in the sky,the way of a snake on a rock,the way of a ship at sea,and the way of a man with a young wom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 way of an adulteress:she eats and wipes her mouthand says, “I’ve done nothing wrong.”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trembles under three things;it cannot bear up under four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 when he becomes king, a fool when he is stuffed with food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loved woman when she marries, and a servant girl when she ousts her que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ur things on earth are small,yet they are extremely wise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ts are not a strong people,yet they store up their food in the summer;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yraxes are not a mighty people,yet they make their homes in the cliffs;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custs have no king,yet all of them march in ranks;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 Agur son of Jakeh. The pronouncement. ,The man’s oration to Ithiel, to Ithiel and Ucal: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zard  can be caught in your hands,yet it lives in kings’ palac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hings are stately in their stride;four are stately in their walk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on, which is mightiest among beastsand doesn’t retreat before anything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rutting rooster;  a goat;and a king at the head of his army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been foolish by exalting yourselfor if you’ve been scheming,put your hand over your mouth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urning of milk produces butter,and twisting a nose draws blood,and stirring up anger produces strife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ore stupid than any other person, and I lack a human’s ability to understan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gained wisdom,and I have no knowledge of the Holy On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gone up to heaven and come down? Who has gathered the wind in his hands?Who has bound up the waters in a cloak? Who has established all the ends of the earth? What is his name,and what is the name of his son —if you know?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ord of God is pure; ,he is a shield to those who take refuge in him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add to his words, or he will rebuke you, and you will be proved a liar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things I ask of you;don’t deny them to me before I di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2026-06-12T03:11:26Z</dcterms:created>
  <dcterms:modified xsi:type="dcterms:W3CDTF">2026-06-12T03:11:26Z</dcterms:modified>
  <dc:title>Bible.com.au: Proverbs 30:1-33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