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e healing for your body ,and strengthening for your bon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 with your possessionsand with the first produce of your entire harvest;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barns will be completely filled,and your vats will overflow with new win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espise the Lord’s instruction, my son,and do not loathe his discipline;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disciplines the one he loves,just as a father disciplines the son in whom he delights. Wisdom Brings Happines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a man who finds wisdom and who acquires understanding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more profitable than silver,and her revenue is better than gol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 jewels; nothing you desire can equal her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fe  is in her right hand;in her left, riches and honor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 pleasant, and all her paths, peacefu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 life  to those who embrace her,and those who hold on to her are happ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ounded the earth by wisdom and established the heavens by understand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 watery depths broke open, and the clouds dripped with dew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intain sound wisdom and discretion.My son, don’t lose sight of the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fe for you ,and adornment  for your nec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go safely on your way;your foot will not stumbl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lie  down, you will not be afraid; you will lie down, and your sleep will be pleasa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fear sudden dangeror the ruin of the wicked when it comes,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 be your confidence and will keep your foot from a snare. Treat Others Fairly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is in your power, don’t withhold good  from the one to whom it belo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n’t forget my teaching,but let your heart keep my commands;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say to your neighbor, “Go away! Come back later.I’ll give it tomorrow” #— #when it is there with you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plan any harm against your neighbor, for he trusts you and lives near 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ccuse anyone without cause, when he has done you no har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envy a violent man or choose any of his ways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vious are detestable to the Lord,but he is a friend  to the upright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urse is on the household of the wicked, but he blesses the home of the righteous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s those who mockbut gives grace to the humble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will inherit honor,but he holds up fools to dishonor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 bring youmany days, a full life, , and well-being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let loyalty and faithfulness leave you.Tie them around your neck;write them on the tablet of your hear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find favor and high regardwith God and peopl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 all your heart, and do not rely on your own understanding;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your ways know him,and he will make your paths straigh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 wise in your own eyes; fear the Lord and turn away from evil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2026-08-03T16:06:20Z</dcterms:created>
  <dcterms:modified xsi:type="dcterms:W3CDTF">2026-08-03T16:06:20Z</dcterms:modified>
  <dc:title>Bible.com.au: Proverbs 3:1-35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