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936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3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will be healing for your body ,and strengthening for your bones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nor the Lord with your possessionsand with the first produce of your entire harvest;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r barns will be completely filled,and your vats will overflow with new wine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despise the Lord’s instruction, my son,and do not loathe his discipline;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disciplines the one he loves,just as a father disciplines the son in whom he delights. Wisdom Brings Happiness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is a man who finds wisdom and who acquires understanding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he is more profitable than silver,and her revenue is better than gold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more precious than jewels; nothing you desire can equal her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ng life  is in her right hand;in her left, riches and honor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ways are pleasant, and all her paths, peacefu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the Lor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a tree of life  to those who embrace her,and those who hold on to her are happ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founded the earth by wisdom and established the heavens by understanding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is knowledge the watery depths broke open, and the clouds dripped with dew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intain sound wisdom and discretion.My son, don’t lose sight of them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be life for you ,and adornment  for your neck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will go safely on your way;your foot will not stumble. 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lie  down, you will not be afraid; you will lie down, and your sleep will be pleasan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fear sudden dangeror the ruin of the wicked when it comes, 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will be your confidence and will keep your foot from a snare. Treat Others Fairly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t is in your power, don’t withhold good  from the one to whom it belong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don’t forget my teaching,but let your heart keep my commands; 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say to your neighbor, “Go away! Come back later.I’ll give it tomorrow” #— #when it is there with you. 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plan any harm against your neighbor, for he trusts you and lives near you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accuse anyone without cause, when he has done you no harm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envy a violent man or choose any of his ways;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devious are detestable to the Lord,but he is a friend  to the upright. 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’s curse is on the household of the wicked, but he blesses the home of the righteous;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ocks those who mockbut gives grace to the humble. 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se will inherit honor,but he holds up fools to dishonor. 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will bring youmany days, a full life, , and well-being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 let loyalty and faithfulness leave you.Tie them around your neck;write them on the tablet of your heart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will find favor and high regardwith God and people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in the Lord with all your heart, and do not rely on your own understanding;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ll your ways know him,and he will make your paths straight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be wise in your own eyes; fear the Lord and turn away from evil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2026-08-03T17:16:51Z</dcterms:created>
  <dcterms:modified xsi:type="dcterms:W3CDTF">2026-08-03T17:16:51Z</dcterms:modified>
  <dc:title>Bible.com.au: Proverbs 3:1-35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