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087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: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be wise in your own eyes; fear the Lord and turn away from evil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2026-09-21T12:08:34Z</dcterms:created>
  <dcterms:modified xsi:type="dcterms:W3CDTF">2026-09-21T12:08:34Z</dcterms:modified>
  <dc:title>Bible.com.au: Proverbs 3:7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