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854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 wise in your own eyes; fear the Lord and turn away from evil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2026-06-29T21:38:53Z</dcterms:created>
  <dcterms:modified xsi:type="dcterms:W3CDTF">2026-06-29T21:38:53Z</dcterms:modified>
  <dc:title>Bible.com.au: Proverbs 3:7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