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ise person goes to court with a fool,there will be ranting and raving but no resolution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odthirsty men hate an honest person, but the upright care about hi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gives full vent to his anger, ,but a wise person holds it in check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listens to lies, all his officials will be 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 oppressor have this in common: the Lord gives light to the eyes of both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who judges the poor with fairness —his throne will be established foreve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d of correction imparts wisdom, but a youth left to himself is a disgrace to his mother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increase, rebellion increases,but the righteous will see their downfall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child,  and it will bring you peace of mindand give you deligh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revelation , people run wild, but one who follows divine instruction will be happy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becomes stiff-necked,after many reprimandswill be shattered instantly —beyond recovery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cannot be disciplined by words;though he understands, he doesn’t respon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someone who speaks too soon? There is more hope for a fool than for him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pampered from his youthwill become arrogant  later 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person stirs up conflict,and a hot-tempered one  increases rebellion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pride will humble him, but a humble spirit will gain honor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a thief’s partner is to hate oneself;he hears the curse but will not testify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mankind is a snare, but the one who trusts in the Lord is protected.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desire a ruler’s favor, but a person receives justice from the Lor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just person is detestable to the righteous,and one whose way is uprightis detestable to the wicke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flourish, the people rejoice,but when the wicked rule, people groa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ho loves wisdom brings joy to his father, but one who consorts with prostitutes destroys his wealt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justice a king brings stability to a land, but a person who demands “contributions” demolishes it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ho flatters his neighborspreads a net for his fee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person is caught by sin, but the righteous one sings and rejoic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knows the rights  of the poor, but the wicked one does not understand these concer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s inflame a city, but the wise turn away ang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2026-07-24T06:48:27Z</dcterms:created>
  <dcterms:modified xsi:type="dcterms:W3CDTF">2026-07-24T06:48:27Z</dcterms:modified>
  <dc:title>Bible.com.au: Proverbs 29:1-27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