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8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turns his ear away from hearing the law —even his prayer is detestabl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leads the upright into an evil waywill fall into his own pit, but the blameless will inherit what is goo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ch person is wise in his own eyes,but a poor one who has discernment sees through 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triumph,there is great rejoicing, but when the wicked come to power,people hid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conceals his sinswill not prosper, but whoever confesses and renounces themwill find mercy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 one who is always reverent, but one who hardens his heart falls into troubl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ruler over a helpless people is like a roaring lion or a charging bear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eader who lacks understandingis very oppressive,but one who hates dishonest profitprolongs his lif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burdened by bloodguilt will be a fugitive until death. Let no one help him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lives with integrity will be helped,but one who distorts right and wrong will suddenly fall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flee when no one is pursuing them, but the righteous are as bold as a lion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works his landwill have plenty of food, but whoever chases fantasieswill have his fill of poverty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person will have many blessings, but one in a hurry to get rich will not go unpunish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ood to show partiality  —yet even a courageous person may sin for a piece of bread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eedy one  is in a hurry for wealth;he doesn’t know that poverty will come to him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rebukes a person will later find more favor than one who flatters with his tongue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robs his father or mother and says, “That’s no sin,” is a companion to a person who destroys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eedy person stirs up conflict, but whoever trusts in the Lord will prosper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trusts in himself  is a fool,but one who walks in wisdom will be safe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gives to the poorwill not be in need,but one who turns his eyes away will receive many curses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come to power,people hide,but when they are destroyed,the righteous flourish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land is in rebellion, it has many rulers, but with a discerning and knowledgeable person, it endure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estitute leader  who oppresses the pooris like a driving rain that leaves no foo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reject the law praise the wicked, but those who keep the law pit themselves against them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vil do not understand justice, but those who seek the Lord understand everything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he poor person who lives with integrity than the rich one who distorts right and wrong. 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scerning son keeps the law,but a companion of gluttons humiliates his fathe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ncreases his wealth through excessive interest collects it for one who is kind to the poor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2026-08-03T18:28:56Z</dcterms:created>
  <dcterms:modified xsi:type="dcterms:W3CDTF">2026-08-03T18:28:56Z</dcterms:modified>
  <dc:title>Bible.com.au: Proverbs 28:1-28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