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l  and incense bring joy to the heart,and the sweetness of a friend is better than self-counse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bandon your friend or your father’s friend, and don’t go to your brother’s housein your time of calamity;better a neighbor nearby than a brother far awa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, my son, and bring my heart joy, so that I can answer anyone who taunts 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nsible person sees danger and takes cover;the inexperienced keep going and are punishe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,for he has put up security for a stranger;get collateral if it is for foreigners.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blesses his neighborwith a loud voice early in the morning,it will be counted as a curse to 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ndless dripping on a rainy dayand a nagging wife are alike;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controls her controls the windand grasps oil with his right h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sharpens iron,and one person sharpens another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tends a fig tree  will eat its fruit, and whoever looks after his master will be hono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oast about tomorrow,for you don’t know what a day might bring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reflects the face,so the heart reflects the pers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ol and Abaddon  are never satisfied, and people’s eyes are never satisfied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crucible refines silver,and a smelter refines gold,so a person should refine his prais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grind a foolin a mortar with a pestle along with grain,you will not separate his foolishness from him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well the condition of your flock, and pay attention to your herd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alth is not forever; not even a crown lasts for all ti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y is removed and new growth appearsand the grain from the hills is gathered in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bs will provide your clothing,and goats, the price of a field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be enough goat’s milk for your food —food for your householdand nourishment for your female servants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nother praise you, and not your own mouth —a stranger, and not your own lip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one is heavy, and sand a burden,but aggravation from a fool outweighs them 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y is cruel, and anger a flood,but who can withstand jealousy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n open reprimandthan concealed lov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unds of a friend are trustworthy, but the kisses of an enemy are excessiv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ho is full tramples on a honeycomb, but to a hungry person, any bitter thing is 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andering from his homeis like a bird wandering from its nes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2026-05-21T17:55:42Z</dcterms:created>
  <dcterms:modified xsi:type="dcterms:W3CDTF">2026-05-21T17:55:42Z</dcterms:modified>
  <dc:title>Bible.com.au: Proverbs 27:1-27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