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25233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27:1-2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il  and incense bring joy to the heart,and the sweetness of a friend is better than self-counsel.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’t abandon your friend or your father’s friend, and don’t go to your brother’s housein your time of calamity;better a neighbor nearby than a brother far away.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wise, my son, and bring my heart joy, so that I can answer anyone who taunts me. 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ensible person sees danger and takes cover;the inexperienced keep going and are punished. 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ke his garment,for he has put up security for a stranger;get collateral if it is for foreigners. 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one blesses his neighborwith a loud voice early in the morning,it will be counted as a curse to him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 endless dripping on a rainy dayand a nagging wife are alike; 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one who controls her controls the windand grasps oil with his right han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ron sharpens iron,and one person sharpens another. 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ever tends a fig tree  will eat its fruit, and whoever looks after his master will be honore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’t boast about tomorrow,for you don’t know what a day might bring. 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water reflects the face,so the heart reflects the perso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ol and Abaddon  are never satisfied, and people’s eyes are never satisfied. 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a crucible refines silver,and a smelter refines gold,so a person should refine his praise. 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you grind a foolin a mortar with a pestle along with grain,you will not separate his foolishness from him. 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now well the condition of your flock, and pay attention to your herds,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ealth is not forever; not even a crown lasts for all tim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ay is removed and new growth appearsand the grain from the hills is gathered in,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mbs will provide your clothing,and goats, the price of a field;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will be enough goat’s milk for your food —food for your householdand nourishment for your female servants. 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another praise you, and not your own mouth —a stranger, and not your own lips.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tone is heavy, and sand a burden,but aggravation from a fool outweighs them bot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ury is cruel, and anger a flood,but who can withstand jealousy?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tter an open reprimandthan concealed love.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unds of a friend are trustworthy, but the kisses of an enemy are excessive.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erson who is full tramples on a honeycomb, but to a hungry person, any bitter thing is swee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yone wandering from his homeis like a bird wandering from its nest.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2026-09-12T18:01:03Z</dcterms:created>
  <dcterms:modified xsi:type="dcterms:W3CDTF">2026-09-12T18:01:03Z</dcterms:modified>
  <dc:title>Bible.com.au: Proverbs 27:1-27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