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verb in the mouth of a foolis like a stick with thorns,brandished by  the hand of a drunka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hires a fool or who hires those passing byis like an archer who wounds everyone indiscriminate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og returns to its vomit,so also a fool repeats his foolishnes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a person who is wise in his own eyes? There is more hope for a fool than for him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cker says, “There’s a lion in the road —a lion in the public square! ”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oor turns on its hinges,and a slacker, on his be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cker buries his hand in the bowl;he is too weary to bring it to his mouth!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own eyes, a slacker is wiser than seven who can answer sensib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who is passing by and meddles in a quarrel that’s not hisis like one who grabs a dog by the 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madman who throws flaming darts and deadly arrows,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snow in summer and rain at harvest, honor is inappropriate for a fool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s the person who deceives his neighborand says, “I was only joking! 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wood, fire goes out;without a gossip, conflict dies down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harcoal for embers and wood for fire,so is a quarrelsome person for kindling strif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ssip’s words are like choice foodthat goes down to one’s innermost being. 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ooth  lips with an evil heartare like glaze on an earthen vessel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ateful person disguises himself with his speechand harbors deceit with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peaks graciously, don’t believe him,for there are seven detestable things in his heart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is hatred is concealed by deception,his evil will be revealed in the assembl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digs a pit will fall into it,and whoever rolls a stone —it will come back on him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tongue hates those it crushes,and a flattering mouth causes ru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flitting sparrow or a fluttering swallow, an undeserved curse goes nowhere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p for the horse, a bridle for the donkey, and a rod for the backs of fool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answer a fool according to his foolishness or you’ll be like him your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a fool according to his foolishness or he’ll become wise in his own eye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sends a message by a fool’s hand cuts off his own feet and drinks violenc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verb in the mouth of a foolis like lame legs that hang lim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honor to a foolis like binding a stone in a sl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2026-08-23T23:27:36Z</dcterms:created>
  <dcterms:modified xsi:type="dcterms:W3CDTF">2026-08-23T23:27:36Z</dcterms:modified>
  <dc:title>Bible.com.au: Proverbs 26:1-28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