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take a matter to court hastily. Otherwise, what will you do afterwardif your opponent  humiliates you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case with your opponentwithout revealing another’s secret;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the one who hears will disgrace you,and you’ll never live it down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d spoken at the right timeis like gold apples in silver setting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correction to a receptive ear is like a gold ring or an ornament of 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ose who send him, a trustworthy envoyis like the coolness of snow on a harvest day;he refreshes the life of his master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 boasts about a gift that does not existis like clouds and wind without rain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can be persuaded through patience,and a gentle tongue can break a bon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find honey,  eat only what you need;otherwise, you’ll get sick from it and vomit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ldom set foot in your neighbor’s house;otherwise, he’ll get sick of you and hate 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’s Collec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giving false testimony against his neighbor is like a club, a sword, or a sharp arrow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ing an unreliable person in a difficult timeis like a rotten tooth or a faltering foo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ing songs to a troubled heartis like taking off clothing on a cold dayor like pouring vinegar on soda. 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enemy is hungry, give him food to eat,and if he is thirsty, give him water to drink,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heap burning coals on his head,and the Lord will reward you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rth wind produces rain,and a backbiting tongue, angry look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n the corner of a roofthan to share a house with a nagging wife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news from a distant landis like cold water to a parched throat. 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person who yields to the wicked is like a muddied spring or a polluted well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 eat too much honey or to seek glory after glory. 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oo are proverbs of Solomon, which the men of King Hezekiah  of Judah copi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ho does not control his temper is like a city whose wall is broken down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glory of God to conceal a matter and the glory of kings to investigate a mat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heavens are high and the earth is deep,so the hearts of kings cannot be investigat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impurities from silver, and material will be produced  for a silversmith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e wicked from the king’s presence, and his throne will be established in righteousnes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oast about yourself before the king,and don’t stand in the place of the great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better for him to say to you, “Come up here! ”than to demote you in plain view of a noble. 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2026-06-02T20:04:25Z</dcterms:created>
  <dcterms:modified xsi:type="dcterms:W3CDTF">2026-06-02T20:04:25Z</dcterms:modified>
  <dc:title>Bible.com.au: Proverbs 25:1-28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