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7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cheme is sin,and a mocker is detestable to 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hing in a difficult time,your strength is limi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ose being taken off to death,and save those stumbling toward slaught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But we didn’t know about this,”won’t he who weighs hearts  consider it?Won’t he who protects your life  know?Won’t he repay a person according to his work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 honey,  my son, for it is good,and the honeycomb is sweet to your palate;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lize that wisdom is the same for you. If you find it, you will have a future,and your hope will never fad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et an ambush, you wicked one,at the camp of the righteous man; don’t destroy his dwell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righteous person falls seven times,he will get up, but the wicked will stumble into ruin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loat when your enemy falls,and don’t let your heart rejoice when he stumbles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Lord will see, be displeased,and turn his wrath away from 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envy the evil or desire to be with them,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agitated by evildoers,and don’t envy the wick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vil have no future; the lamp of the wicked will be put ou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fear the Lord, as well as the king, and don’t associate with rebels,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struction will come suddenly from them;who knows what distress these two can bring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ayings also belong to the wise: It is not good to show partiality in judgment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ays to the guilty, “You are innocent”  —peoples will curse him,  and nations will denounce hi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ill go well with those who convict the guilty,and a generous blessing will come to 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gives an honest answergives a kiss on the lip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plete your outdoor work, and prepare your field; afterward, build your 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estify against your neighbor without cause. Don’t deceive with your li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hearts plan violence,and their words stir up troubl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ay, “I’ll do to him what he did to me;I’ll repay the man for what he has done.”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by the field of a slackerand by the vineyard of one lacking sen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tles had come up everywhere,weeds covered the ground, and the stone wall was ruin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, and took it to heart;I looked, and received instruction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 little slumber,a little folding of the arms to rest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poverty will come like a robber,and your need, like a bandit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use is built by wisdom, and it is established by 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knowledge the rooms are filledwith every precious and beautiful 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warrior is better than a strong one, and a man of knowledge than one of strength;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should wage war with sound guidance —victory comes with many counselor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inaccessible to  a fool; he does not open his mouth at the city gat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plots evil will be called a schem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2026-07-24T06:45:10Z</dcterms:created>
  <dcterms:modified xsi:type="dcterms:W3CDTF">2026-07-24T06:45:10Z</dcterms:modified>
  <dc:title>Bible.com.au: Proverbs 24:1-34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