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17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3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speak to  a fool,for he will despise the insight of your words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move an ancient boundary marker, and don’t encroach on the fields of the fatherless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ir Redeemer is strong, and he will champion their cause against you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pply yourself to disciplineand listen to words of knowledg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withhold discipline from a youth;if you punish him with a rod, he will not die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nish him with a rod,and you will rescue his life from Sheol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if your heart is wise,my heart will indeed rejoice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innermost being will celebratewhen your lips say what is right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let your heart envy sinners; instead, always fear the Lord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n you will have a future,and your hope will not be dashed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sit down to dine with a ruler,consider carefully what  is before you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, my son, and be wise;keep your mind on the right cours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associate with those who drink too much wine or with those who gorge themselves on meat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drunkard and the glutton will become poor,and grogginess will clothe them in rags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your father who gave you life,and don’t despise your mother when  she is old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y #— #and do not sell #— #truth,wisdom, instruction, and understanding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ather of a righteous son will rejoice greatly,and one who fathers a wise son will delight in him.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your father and mother have joy, and let her who gave birth to you rejoic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give me your heart,and let your eyes observe my way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prostitute is a deep pit, and a wayward woman is a narrow well;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eed, she sets an ambush like a robber and increases the number of unfaithful peopl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ut a knife to your throatif you have a big  appetite;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s woe? Who has sorrow?Who has conflicts? Who has complaints?Who has wounds for no reason? Who has red eyes?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linger over wine;those who go looking for mixed wine. 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gaze at wine because it is red, because it gleams in the cupand goes down smoothly. 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end it bites like a snakeand stings like a viper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eyes will see strange things,and you will say absurd things. ,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’ll be like someone sleeping out at seaor lying down on the top of a ship’s mast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y struck me, but  I feel no pain!They beat me, but I didn’t know it! When will I wake up?I’ll look for another drink.” 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desire his choice food, for that food is deceptiv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wear yourself out to get rich; because you know better, stop!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soon as your eyes fly to it, it disappears, for it makes wings for itselfand flies like an eagle to the sk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eat a stingy person’s bread, ,and don’t desire his choice food,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’s like someone calculating inwardly. ,“Eat and drink,” he says to you,but his heart is not with you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vomit the little you’ve eatenand waste your pleasant word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6">
  <a:themeElements>
    <a:clrScheme name="Theme7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2026-07-24T06:44:44Z</dcterms:created>
  <dcterms:modified xsi:type="dcterms:W3CDTF">2026-07-24T06:44:44Z</dcterms:modified>
  <dc:title>Bible.com.au: Proverbs 23:1-35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