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07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  will be blessed, for he shares his food with the poo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ve out a mocker,  and conflict goes too;then quarreling and dishonor will ceas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loves a pure heartand gracious lips #— #the king is his frien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eyes keep watch over knowledge,but he overthrows the words of the treachero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cker says, “There’s a lion outside!I’ll be killed in the public square! ”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 the forbidden woman is a deep pit;a man cursed by the Lord will fall into i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ishness is bound to the heart of a youth;a rod of discipline will separate it from him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ressing the poor to enrich oneself,and giving to the rich #— #both lead only to poverty. Words of the Wise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closely,  pay attention to the words of the wise, and apply your mind to my knowledg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pleasing if you keep them within youand if they are  constantly on your 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to be chosen over great wealth;favor is better than silver and gold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structed you today #— #even you —so that your confidence may be in the 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n’t I written for you thirty sayings about counsel and 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order to teach you true and reliable words,so that you may give a dependable report ,to those who sent you?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rob a poor person because he is poor,and don’t crush the oppressed  at the city gate,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champion their cause and will plunder those who plunder 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make friends with an angry person, and don’t be a companion of a hot-tempered one,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you will learn his ways and entangle yourself in a snar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one of those who enter agreements, who put up security for loan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nothing with which to pay,even your bed will be taken from under you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move an ancient boundary markerthat your ancestors set up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and poor have this in common: the Lord makes them all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 person skilled in his work?He will stand in the presence of kings.He will not stand in the presence of the unknown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nsible person sees danger and takes cover,but the inexperienced keep going and are punished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ility, the fear of the Lord,results in wealth, honor, and lif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rns and snares on the way of the crooked; the one who guards himself stays far from 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a youth out on his way; even when he grows old he will not depart from 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 over the poor, and the borrower is a slave to the lende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sows injustice will reap disaster, and the rod of his fury will be destroy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2026-06-23T00:28:44Z</dcterms:created>
  <dcterms:modified xsi:type="dcterms:W3CDTF">2026-06-23T00:28:44Z</dcterms:modified>
  <dc:title>Bible.com.au: Proverbs 22:1-29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