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live on the corner of a roofthan to share a house with a nagging wif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person desires evil;he has no consideration  for his neighbor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ocker is punished,the inexperienced become wiser;when one teaches a wise man,he acquires knowledge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One  considers the house of the wicked;he brings the wicked to ru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shuts his ears to the cry of the poorwill himself also call out and not be answered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cret gift soothes anger,and a covert bribe, fierce rage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ice executed is a joy to the righteousbut a terror to evildoers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rson who strays from the way of prudencewill come to rest in the assembly of the departed spirits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loves pleasure will become poor;whoever loves wine and oil will not get rich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a ransom for the righteous,and the treacherous, for  the upright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’s heart is like channeled water in the Lord’s hand:He directs it wherever he chooses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live in a wildernessthan with a nagging and hot-tempered wife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cious treasure and oil are in the dwelling of a wise person,but a fool consumes them. 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pursues righteousness and faithful lovewill find life, righteousness, and honor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person went up against a city of warriorsand brought down its secure fortress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guards his mouth and tonguekeeps himself out of trouble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gant and proud person, named “Mocker,”acts with excessive arrogance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acker’s craving will kill himbecause his hands refuse to work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filled with craving  all day long,but the righteous give and don’t hold back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 of a wicked person is detestable #—how much more sowhen he brings it with ulterior motives!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ying witness will perish, but the one who listens will speak successfull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a person’s ways seem right to him,but the Lord weighs hearts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person puts on a bold face, but the upright one considers his wa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wisdom, no understanding, and no counselwill prevail against the Lord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orse is prepared for the day of battle, but victory comes from the Lord.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ing what is righteous and justis more acceptable to the Lord than sacrific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mp that guides the wicked —haughty eyes and an arrogant heart  #— #is s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lans of the diligent certainly lead to profit,but anyone who is reckless certainly becomes poor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ing a fortune through a lying tongueis a vanishing mist,  a pursuit of death. ,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olence of the wicked sweeps them awaybecause they refuse to act justl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 guilty one’s conduct is crooked, but the behavior of the innocent is upright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2026-08-03T16:07:09Z</dcterms:created>
  <dcterms:modified xsi:type="dcterms:W3CDTF">2026-08-03T16:07:09Z</dcterms:modified>
  <dc:title>Bible.com.au: Proverbs 21:1-31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