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,  beer is a brawler;whoever goes astray  because of them is not 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terrible wrath is like the roaring of a lion;anyone who provokes him endangers himself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belongs to the person who ends a dispute, but any fool can get himself into a quarrel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does not plow during planting season; at harvest time he looks,  and there is nothi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n a person’s heart is deep water; but a person of understanding draws it 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 person proclaims his own loyalty,but who can find a trustworthy person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person acts with integrity; his children who come after him will be happ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sitting on a throne to judgeseparates out all evil with his ey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“I have kept my heart pure;I am cleansed from my sin”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ffering weights and varying measures  —both are detestable to the Lor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young man is known by his actions —by whether his behavior is pure and uprigh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ing ear and the seeing eye —the Lord made them both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ove sleep, or you will become poor;open your eyes, and you’ll have enough to ea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t’s worthless, it’s worthless! ” the buyer says,but after he is on his way, he gloa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old and a multitude of jewels,but knowledgeable lips are a rare treasur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,for he has put up security for a stranger;get collateral if it is for foreigner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d gained by fraud is sweet to a person, but afterward his mouth is full of gravel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ize plans with counsel, and wage war with sound guidanc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reveals secrets is a constant gossip; avoid someone with a big mouth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urses his father or mother  #— #his lamp will go out in deep darknes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gained prematurelywill not be blessed ultimatel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ay, “I will avenge this evil! ” Wait on the Lord,  and he will rescue you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ffering weights  are detestable to the Lord, and dishonest scales  are unfai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courageous person’s steps are determined by the Lord, so how can anyone understand his own 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trap for anyone to dedicate something rashlyand later to reconsider his vow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separates out the wicked and drives the threshing wheel  over 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lamp sheds light on a person’s life, searching the innermost parts. 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yalty and faithfulness guard a king;through loyalty he maintains his thron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 young men is their strength,and the splendor of old men is gray hair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shes and wounds purge away evil, and beatings cleanse the innermost part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2026-09-28T15:14:56Z</dcterms:created>
  <dcterms:modified xsi:type="dcterms:W3CDTF">2026-09-28T15:14:56Z</dcterms:modified>
  <dc:title>Bible.com.au: Proverbs 20:1-30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