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36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0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say, “I have kept my heart pure;I am cleansed from my sin”?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ffering weights and varying measures  —both are detestable to the Lor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 young man is known by his actions —by whether his behavior is pure and upright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ing ear and the seeing eye —the Lord made them both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love sleep, or you will become poor;open your eyes, and you’ll have enough to eat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t’s worthless, it’s worthless! ” the buyer says,but after he is on his way, he gloa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gold and a multitude of jewels,but knowledgeable lips are a rare treasure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is garment,for he has put up security for a stranger;get collateral if it is for foreigners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d gained by fraud is sweet to a person, but afterward his mouth is full of gravel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ize plans with counsel, and wage war with sound guidance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ne is a mocker,  beer is a brawler;whoever goes astray  because of them is not wis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reveals secrets is a constant gossip; avoid someone with a big mouth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curses his father or mother  #— #his lamp will go out in deep darkness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inheritance gained prematurelywill not be blessed ultimately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say, “I will avenge this evil! ” Wait on the Lord,  and he will rescue you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ffering weights  are detestable to the Lord, and dishonest scales  are unfai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 courageous person’s steps are determined by the Lord, so how can anyone understand his own way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trap for anyone to dedicate something rashlyand later to reconsider his vows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king separates out the wicked and drives the threshing wheel  over t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lamp sheds light on a person’s life, searching the innermost parts. 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yalty and faithfulness guard a king;through loyalty he maintains his thron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’s terrible wrath is like the roaring of a lion;anyone who provokes him endangers himself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lory of young men is their strength,and the splendor of old men is gray hair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shes and wounds purge away evil, and beatings cleanse the innermost parts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r belongs to the person who ends a dispute, but any fool can get himself into a quarrel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acker does not plow during planting season; at harvest time he looks,  and there is nothing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unsel in a person’s heart is deep water; but a person of understanding draws it ou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 person proclaims his own loyalty,but who can find a trustworthy person?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ighteous person acts with integrity; his children who come after him will be happy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 sitting on a throne to judgeseparates out all evil with his eye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2026-05-27T18:42:39Z</dcterms:created>
  <dcterms:modified xsi:type="dcterms:W3CDTF">2026-05-27T18:42:39Z</dcterms:modified>
  <dc:title>Bible.com.au: Proverbs 20:1-30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