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551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may guard the paths of justiceand protect the way of his faithful follower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 righteousness, justice,and integrity #— #every good p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will enter your heart,and knowledge will delight 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will watch over you,and understanding will guard you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rescue you from the way of evil —from anyone who says perverse thing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ose who abandon the right pathsto walk in ways of darkness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ose who enjoy doing evil and celebrate perversio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paths are crooked, and whose ways are deviou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rescue you from a forbidden woman, from a wayward woman with her flattering talk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bandons the companion of her youth and forgets the covenant of her God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Wor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house sinks down to deathand her ways to the land of the departed spirit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return who go to her;none reach the paths of lif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follow the way of the good, and keep to the paths of the righte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will inhabit the land,and those of integrity will remain in it;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 be cut off from the land, and the treacherous ripped out of it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 accept my words and store up my commands within yo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ing closely  to wisdomand directing your heart to 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more, if you call out to insightand lift your voice to understand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eek it like silverand search for it like hidden treasure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 the fear of the Lordand discover the knowledge of 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s wisdom;from his mouth come knowledge and understand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ores up success  for the upright;He is a shield for those who live with integrity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2026-06-02T22:20:39Z</dcterms:created>
  <dcterms:modified xsi:type="dcterms:W3CDTF">2026-06-02T22:20:39Z</dcterms:modified>
  <dc:title>Bible.com.au: Proverbs 2:1-22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