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8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will not go unpunished,and one who utters lies perishe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xury is not appropriate for a fool  #— #how much less for a slave to rule over princes!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insight gives him patience, and his virtue is to overlook an offens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rage is like the roaring of a lion, but his favor is like dew on the gras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is his father’s ruin, and a wife’s nagging is an endless dripping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ouse and wealth are inherited from fathers, but a prudent wife is from the 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iness induces deep sleep,and a lazy person will go hungry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keeps commands preserves himself; one who disregards  his ways will di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dness to the poor is a loan to the Lord, and he will give a reward to the lender. 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your son while there is hope;don’t set your heart on being the cause of his death. 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poor person who lives with integrity than someone who has deceitful lips and is a 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ith intense anger bears the penalty;if you rescue him, you’ll have to do it again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counsel and receive instructionso that you may be wise later in life. 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plans are in a person’s heart,but the Lord’s decree will prevail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desirable in a person is his fidelity;better to be a poor person than a liar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leads to life;one will sleep at night  without danger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acker buries his hand in the bowl;he doesn’t even bring it back to his mouth!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ke a mocker, and the inexperienced learn a lesson; rebuke the discerning, and he gains knowledge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plunders his father and evicts his motheris a disgraceful and shameful s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top listening to correction, my son,you will stray from the words of knowled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thless witness mocks justice,and a wicked mouth swallows iniquity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zeal is not good without knowledge, and the one who acts hastily  sins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s are prepared for mockers,and beatings for the backs of fool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own foolishness leads him astray,yet his heart rages against the Lor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ttracts many friends, but a poor person is separated from his frie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will not go unpunished, and one who utters lies will not escap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eek a ruler’s favor, and everyone is a friend of one who gives gift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others of a poor person hate him; how much more do his friendskeep their distance from him!He may pursue them with words, but they are not ther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acquires good sense  loves himself;one who safeguards understanding finds succes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2026-05-25T20:57:26Z</dcterms:created>
  <dcterms:modified xsi:type="dcterms:W3CDTF">2026-05-25T20:57:26Z</dcterms:modified>
  <dc:title>Bible.com.au: Proverbs 19:1-29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