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607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8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isolates himself pursues selfish desires;he rebels against all sound wisd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does not delight in understanding,but only wants to show off his opinions. 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wicked person comes, contempt also comes,and along with dishonor, deris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 a person’s mouth are deep waters, a flowing river, a fountain of wisdom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good to show partiality to the guilty, denying an innocent person justic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lips lead to strife,and his mouth provokes a beating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mouth is his devastation,and his lips are a trap for his lif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ssip’s words are like choice foodthat goes down to one’s innermost being. 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is lazy in his workis brother to a vandal. 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 name of the Lord is a strong tower; the righteous run to it and are protected. 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alth of the rich is his fortified city;in his imagination it is like a high wall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his downfall a person’s heart is proud, but humility comes before honor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gives an answer before he listens —this is foolishness and disgrace for him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spirit can endure sickness,but who can survive a broken spirit?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nd of the discerning acquires knowledge,and the ear of the wise seeks i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gift opens doors  for himand brings him before the great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to state his case seems rightuntil another comes and cross-examines him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ing the lot  ends quarrelsand separates powerful opponen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offended brother is harder to reach than a fortified city,and quarrels are like the bars of a fortr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fruit of a person’s mouth his stomach is satisfied;he is filled with the product of his lips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and life are in the power of the tongue,and those who love it will eat its fruit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ho finds a wife finds a good thing and obtains favor from the Lord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person pleads, but the rich one answers roughly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ith many friends may be harmed, but there is a friend who stays closer than a brother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2026-09-18T15:13:56Z</dcterms:created>
  <dcterms:modified xsi:type="dcterms:W3CDTF">2026-09-18T15:13:56Z</dcterms:modified>
  <dc:title>Bible.com.au: Proverbs 18:1-24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