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7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is lazy in his workis brother to a vandal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 name of the Lord is a strong tower; the righteous run to it and are protected. 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his fortified city;in his imagination it is like a high wall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is downfall a person’s heart is proud, but humility comes before hono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gives an answer before he listens —this is foolishness and disgrace for 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spirit can endure sickness,but who can survive a broken spirit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nd of the discerning acquires knowledge,and the ear of the wise seeks i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gift opens doors  for himand brings him before the grea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to state his case seems rightuntil another comes and cross-examines him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ing the lot  ends quarrelsand separates powerful oppone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olates himself pursues selfish desires;he rebels against all sound 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offended brother is harder to reach than a fortified city,and quarrels are like the bars of a fortr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fruit of a person’s mouth his stomach is satisfied;he is filled with the product of his lip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life are in the power of the tongue,and those who love it will eat its fruit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ho finds a wife finds a good thing and obtains favor from the Lor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person pleads, but the rich one answers roughly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ith many friends may be harmed, but there is a friend who stays closer than a brother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oes not delight in understanding,but only wants to show off his opinions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wicked person comes, contempt also comes,and along with dishonor, deris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 a person’s mouth are deep waters, a flowing river, a fountain of wisdom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 show partiality to the guilty, denying an innocent person justic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lips lead to strife,and his mouth provokes a beating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mouth is his devastation,and his lips are a trap for his lif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’s words are like choice foodthat goes down to one’s innermost being. 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2026-07-24T06:45:10Z</dcterms:created>
  <dcterms:modified xsi:type="dcterms:W3CDTF">2026-07-24T06:45:10Z</dcterms:modified>
  <dc:title>Bible.com.au: Proverbs 18:1-24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