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6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nceals an offense promotes love, but whoever gossips about it separates friend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buke cuts into a perceptive personmore than a hundred lashes into a foo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person desires only rebellion;a cruel messenger , will be sent against 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for a person to meet a bear robbed of her cubs than a fool in his foolish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returns evil for good, evil will never depart from his hous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tart a conflict is to release a flood;stop the dispute before it breaks ou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quitting the guilty and condemning the just  —both are detestable to the 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 a fool have money in his handwith no intention of buying wisdom?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loves at all times, and a brother is born for a difficult ti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ithout sense enters an agreement and puts up security for his frien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dry crust with peacethan a house full of feasting with strife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loves to offend loves strife; one who builds a high threshold invites injur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ith a twisted mind will not succeed,and one with deceitful speech will fall into rui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fathers a fool to his own sorrow;the father of a fool has no joy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oyful heart is good medicine,but a broken spirit dries up the bone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secretly takes a bribe to subvert the course of justice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the focus of the perceptive,but a fool’s eyes  roam to the ends of the ea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grief to his fatherand bitterness to the one who bore him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certainly not good to fine an innocent personor to beat a noble for his honesty. 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has knowledge restrains his words, and one who keeps a cool head is a person of understand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fool is considered wise when he keeps silent #—discerning, when he seals his lip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servant will rule over a disgraceful sonand share an inheritance among brother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ucible for silver, and a smelter for gold, and the Lord is the tester of heart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listens to malicious talk; a liar pays attention to a destructive tong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mocks the poor insults his Maker, and one who rejoices over calamitywill not go unpunishe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dchildren are the crown of the elderly,and the pride of children is their fath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oquent words are not appropriate on a fool’s lips;how much worse are lies for a rul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ibe  seems like a magic stone to its owner;wherever he turns, he succeed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2026-06-07T02:42:46Z</dcterms:created>
  <dcterms:modified xsi:type="dcterms:W3CDTF">2026-06-07T02:42:46Z</dcterms:modified>
  <dc:title>Bible.com.au: Proverbs 17:1-28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