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heart plans his way,but the Lord determines his step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verdict is on the lips of a king; ,his mouth should not give an unfair judgmen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balances and scales are the Lord’s;all the weights in the bag are his concern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behavior is detestable to kings, since a throne is established through righteousnes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a king’s delight,and he loves one who speaks honest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fury is a messenger of death,but a wise person appeases i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’s face lights up, there is life;his favor is like a cloud with spring 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 —how much better it is than gold!And get understanding —it is preferable to silver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 the upright  avoids evil;the one who guards his way protects his lif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comes before destruction,and an arrogant spirit before a fall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flections of the heart belong to mankind,but the answer of the tongue is from the Lord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lowly of spirit with the humble ,than to divide plunder with the prou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understands a matter finds success, and the one who trusts in the Lord will be happ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ith a wise heart is called discerning,and pleasant speech  increases learning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ght is a fountain of life  for its possessor,but the discipline of fools is 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a wise person instructs his mouth;it adds learning to his speech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 honeycomb: sweet to the taste  and health to the body.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 seems right to a person,but its end is the way to death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ker’s appetite works for himbecause his hunger  urges him 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person digs up evil,and his speech is like a scorching fir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rary person spreads conflict,and a gossip separates close friend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 person’s ways seem right to him,but the Lord weighs motives. 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person lures his neighbor, leading him on a path that is not good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narrows his eyes is planning deceptions;the one who compresses his lips brings about evil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y hair is a glorious crown; it is found in the ways of righteousness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ce is better than power,and controlling one’s emotions,  than capturing a city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 the lap,but its every decision is from the Lord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activities to the Lord,and your plans will be establish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repared everything for his purpose —even the wicked for the day of disast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th a proud heart is detestable to the Lord; be assured,  he will not go unpunish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y is atoned for by loyalty and faithfulness, and one turns from evil by the fear of the L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person’s ways please the Lord,he makes even his enemies to be at peace with hi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 righteousnessthan great income with injusti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2026-07-24T06:44:44Z</dcterms:created>
  <dcterms:modified xsi:type="dcterms:W3CDTF">2026-07-24T06:44:44Z</dcterms:modified>
  <dc:title>Bible.com.au: Proverbs 16:1-33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