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heart plans his way,but the Lord determines his step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verdict is on the lips of a king; ,his mouth should not give an unfair judgmen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 balances and scales are the Lord’s;all the weights in the bag are his concern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behavior is detestable to kings, since a throne is established through righteousnes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lips are a king’s delight,and he loves one who speaks honestl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’s fury is a messenger of death,but a wise person appeases it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king’s face lights up, there is life;his favor is like a cloud with spring ra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wisdom —how much better it is than gold!And get understanding —it is preferable to silver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way of the upright  avoids evil;the one who guards his way protects his lif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de comes before destruction,and an arrogant spirit before a fall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flections of the heart belong to mankind,but the answer of the tongue is from the Lord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be lowly of spirit with the humble ,than to divide plunder with the proud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understands a matter finds success, and the one who trusts in the Lord will be happy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ith a wise heart is called discerning,and pleasant speech  increases learning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ight is a fountain of life  for its possessor,but the discipline of fools is foll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a wise person instructs his mouth;it adds learning to his speech. 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ant words are a honeycomb: sweet to the taste  and health to the body. 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way that seems right to a person,but its end is the way to death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ker’s appetite works for himbecause his hunger  urges him 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thless person digs up evil,and his speech is like a scorching fire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ntrary person spreads conflict,and a gossip separates close friends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a person’s ways seem right to him,but the Lord weighs motives. 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iolent person lures his neighbor, leading him on a path that is not good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narrows his eyes is planning deceptions;the one who compresses his lips brings about evil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y hair is a glorious crown; it is found in the ways of righteousness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ience is better than power,and controlling one’s emotions,  than capturing a city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 is cast into the lap,but its every decision is from the Lord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your activities to the Lord,and your plans will be establishe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prepared everything for his purpose —even the wicked for the day of disaster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th a proud heart is detestable to the Lord; be assured,  he will not go unpunishe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iquity is atoned for by loyalty and faithfulness, and one turns from evil by the fear of the Lor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person’s ways please the Lord,he makes even his enemies to be at peace with him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little with righteousnessthan great income with injustic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2026-05-21T17:28:58Z</dcterms:created>
  <dcterms:modified xsi:type="dcterms:W3CDTF">2026-05-21T17:28:58Z</dcterms:modified>
  <dc:title>Bible.com.au: Proverbs 16:1-33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