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23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 way of the wicked,but he loves the one who pursues righteousnes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cipline is harsh for the one who leaves the path;the one who hates correction will 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and Abaddon lie open before the Lord — how much more, human hear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ocker doesn’t love one who corrects him; he will not consult the 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oyful heart makes a face cheerful,but a sad heart produces a broken spirit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erning mind seeks knowledge, but the mouth of fools feeds on foolishnes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 the oppressed are miserable,but a cheerful heart has a continual 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little with the fear of the Lordthan great treasure with turmoi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meal of vegetables where there is lovethan a fattened ox  with hatr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ot-tempered person stirs up conflict, but one slow to anger  calms 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tle answer turns away anger, but a harsh word stirs up wrat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acker’s way is like a thorny hedge,but the path of the upright is a highway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brings joy to his father,but a foolish man despises his mother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brings joy to one without sense,but a person with understanding walks a straight path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s fail when there is no counsel,but with many advisers they succee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 takes joy in giving an answer; and a timely word #— #how good that is!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rudent the path of life leads upward,so that he may avoid going down to Sheo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ears apart the house of the proud,but he protects the widow’s territory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e plans of the one who is evil,but pleasant words are pure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 profits dishonestly  troubles his household,but the one who hates bribes will live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nd of the righteous person thinks before answering, but the mouth of the wicked blurts out evil thing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 the wise makes knowledge attractive,but the mouth of fools blurts out foolishness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 the wicked, but he hears the prayer of the righteou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ght eyes cheer the heart;good news strengthens  the bone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  listens to life-giving rebukes will be at home among the 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ignores discipline despises himself, but whoever listens to correction acquires good sense. 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what wisdom teaches,and humility comes before honor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 the Lord are everywhere,observing the wicked and the go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that heals is a tree of life, but a devious tongue  breaks the 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s his father’s discipline,but a person who accepts correction is sensibl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 the righteous has great wealth,but trouble accompanies the income of the 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 the wise broadcast knowledge,but not so the heart of fool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 the wicked is detestable to the Lord, but the prayer of the upright is his deligh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2026-06-25T17:03:04Z</dcterms:created>
  <dcterms:modified xsi:type="dcterms:W3CDTF">2026-06-25T17:03:04Z</dcterms:modified>
  <dc:title>Bible.com.au: Proverbs 15:1-33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