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mock at making reparation, but there is goodwill among the uprigh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knows its own bitterness,and no outsider shares in its 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use of the wicked will be destroyed,but the tent of the upright will flourish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 way that seems right to a person, but its end is the way to death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laughter a heart may be sad,and joy may end in grief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loyal one will get what his conduct deserves,and a good one, what his deeds deserve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experienced one believes anything, but the sensible one watches  his step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person is cautious and turns from evil, but a fool is easily angered and is careless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quick-tempered person acts foolishly,and one who schemes is hate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experienced inherit foolishness,but the sensible are crowned with knowledg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wise woman builds her house, but a foolish one tears it down with her own hands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vil bow before those who are good,and the wicked, at the gates of the righteo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oor person is hated even by his neighbor, but there are many who love the rich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despises his neighbor sins, but whoever shows kindness to the poor will be happy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those who plan evil go astray? But those who plan good find loyalty and faithfulness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profit in all hard work,but endless talk  leads only to poverty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n of the wise is their wealth,but the foolishness of fools produces foolishn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uthful witness rescues lives,but one who utters lies is deceitful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ear of the Lord one has strong confidenceand his children have a refuge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 the Lord is a fountain of life,turning people away from the snares of death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rge population is a king’s splendor,but a shortage of people is a ruler’s devast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ives with integrity fears the Lord, but the one who is devious in his ways despises him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atient person shows great understanding, but a quick-tempered one promotes foolishnes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ranquil heart is life to the body, but jealousy is rottenness to the bones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oppresses the poor person insults his Maker, but one who is kind to the needy honors him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one is thrown down by his own sin, but the righteous one has a refuge in his death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resides in the heart of the discerning; she is known  even among fool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exalts a nation,but sin is a disgrace to any people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favors a prudent servant, but his anger falls on a disgraceful on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speech of a fool brings a rod of discipline, but the lips of the wise protect them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are no oxen, the feeding trough is empty, but an abundant harvest comes through the strength of an ox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 does not deceive,but a dishonest witness utters li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ocker seeks wisdom and doesn’t find it,but knowledge comes easily to the perceptiv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away from a foolish person;you will gain no knowledge from his speech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nsible person’s wisdom is to consider his way,but the stupidity of fools deceives 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2026-06-02T20:04:25Z</dcterms:created>
  <dcterms:modified xsi:type="dcterms:W3CDTF">2026-06-02T20:04:25Z</dcterms:modified>
  <dc:title>Bible.com.au: Proverbs 14:1-35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