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562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on responds to his father’s discipline,but a mocker doesn’t listen to rebuk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fruit of his mouth,a person will enjoy good things, but treacherous people have an appetite for violenc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guards his mouth protects his life; the one who opens his lips invites his own ruin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acker craves, yet has nothing,but the diligent is fully satisfie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hate lying,but the wicked bring disgust and sh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guards people of integrity, but wickedness undermines the sinner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person pretends to be rich but has nothing; another pretends to be poor but has abundant wealth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es are a ransom for a person’s life, but a poor person hears no threa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of the righteous shines brightly, but the lamp of the wicked is put out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rogance leads to nothing but strife, but wisdom is gained by those who take advi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obtained by fraud will dwindle, but whoever earns it through labor  will multiply it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pe delayed makes the heart sick,but desire fulfilled is a tree of lif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has contempt for instruction will pay the penalty, but the one who respects a command will be rewarded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person’s instruction is a fountain of life, turning people away from the snares of death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sense wins favor, but the way of the treacherous never change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sensible person acts knowledgeably,but a fool displays his stupidity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envoy falls into trouble,but a trustworthy courier brings healing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verty and disgrace come to thosewho ignore discipline,but the one who accepts correction will be honored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ire fulfilled is sweet to the taste,but to turn from evil is detestable to fools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walks with the wise will become wise,but a companion of fools will suffer har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aster pursues sinners,but good rewards the righteous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man leaves an inheritance to his  grandchildren,but the sinner’s wealth is stored up for the righteous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uncultivated field of the poor yields abundant food,but without justice, it is swept awa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will not use the rod hates his son, but the one who loves him disciplines him diligently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ghteous person eats until he is satisfied,but the stomach of the wicked is empty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2026-09-27T20:12:14Z</dcterms:created>
  <dcterms:modified xsi:type="dcterms:W3CDTF">2026-09-27T20:12:14Z</dcterms:modified>
  <dc:title>Bible.com.au: Proverbs 13:1-25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