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937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3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ight of the righteous shines brightly, but the lamp of the wicked is put out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rogance leads to nothing but strife, but wisdom is gained by those who take advic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alth obtained by fraud will dwindle, but whoever earns it through labor  will multiply it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pe delayed makes the heart sick,but desire fulfilled is a tree of life.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ne who has contempt for instruction will pay the penalty, but the one who respects a command will be rewarded.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se person’s instruction is a fountain of life, turning people away from the snares of death.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od sense wins favor, but the way of the treacherous never changes. 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sensible person acts knowledgeably,but a fool displays his stupidity. 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cked envoy falls into trouble,but a trustworthy courier brings healing. 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overty and disgrace come to thosewho ignore discipline,but the one who accepts correction will be honored. 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se son responds to his father’s discipline,but a mocker doesn’t listen to rebuk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sire fulfilled is sweet to the taste,but to turn from evil is detestable to fools. 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ne who walks with the wise will become wise,but a companion of fools will suffer harm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saster pursues sinners,but good rewards the righteous. 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good man leaves an inheritance to his  grandchildren,but the sinner’s wealth is stored up for the righteous. 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uncultivated field of the poor yields abundant food,but without justice, it is swept away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ne who will not use the rod hates his son, but the one who loves him disciplines him diligently. 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righteous person eats until he is satisfied,but the stomach of the wicked is empty. 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the fruit of his mouth,a person will enjoy good things, but treacherous people have an appetite for violence.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ne who guards his mouth protects his life; the one who opens his lips invites his own ruin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lacker craves, yet has nothing,but the diligent is fully satisfied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hate lying,but the wicked bring disgust and sha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ghteousness guards people of integrity, but wickedness undermines the sinner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person pretends to be rich but has nothing; another pretends to be poor but has abundant wealth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ches are a ransom for a person’s life, but a poor person hears no threa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2026-08-03T17:17:58Z</dcterms:created>
  <dcterms:modified xsi:type="dcterms:W3CDTF">2026-08-03T17:17:58Z</dcterms:modified>
  <dc:title>Bible.com.au: Proverbs 13:1-25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