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righteous shines brightly, but the lamp of the wicked is put ou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ce leads to nothing but strife, but wisdom is gained by those who take adv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obtained by fraud will dwindle, but whoever earns it through labor  will multiply i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delayed makes the heart sick,but desire fulfilled is a tree of lif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has contempt for instruction will pay the penalty, but the one who respects a command will be rewarded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person’s instruction is a fountain of life, turning people away from the snares of death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sense wins favor, but the way of the treacherous never change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sensible person acts knowledgeably,but a fool displays his stupidity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envoy falls into trouble,but a trustworthy courier brings healing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verty and disgrace come to thosewho ignore discipline,but the one who accepts correction will be honore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responds to his father’s discipline,but a mocker doesn’t listen to rebu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fulfilled is sweet to the taste,but to turn from evil is detestable to fool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alks with the wise will become wise,but a companion of fools will suffer har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aster pursues sinners,but good rewards the righteou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leaves an inheritance to his  grandchildren,but the sinner’s wealth is stored up for the righteou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ncultivated field of the poor yields abundant food,but without justice, it is swept aw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ill not use the rod hates his son, but the one who loves him disciplines him diligently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person eats until he is satisfied,but the stomach of the wicked is empty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fruit of his mouth,a person will enjoy good things, but treacherous people have an appetite for violenc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guards his mouth protects his life; the one who opens his lips invites his own rui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cker craves, yet has nothing,but the diligent is fully satisfie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hate lying,but the wicked bring disgust and 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uards people of integrity, but wickedness undermines the sinner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pretends to be rich but has nothing; another pretends to be poor but has abundant wealt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re a ransom for a person’s life, but a poor person hears no thre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2026-08-03T16:07:09Z</dcterms:created>
  <dcterms:modified xsi:type="dcterms:W3CDTF">2026-08-03T16:07:09Z</dcterms:modified>
  <dc:title>Bible.com.au: Proverbs 13:1-25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