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be disregarded, yet have a servant,than to act important but have no foo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ares about his animal’s health, but even the merciful acts of the wicked are cru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works his land will have plenty of food, but whoever chases fantasies lacks sens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esire what evil people have caught, but the root of the righteous is producti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bellious speech an evil person is trapped, but a righteous person escapes from troubl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ill be satisfied with goodby the fruit of his mouth, and the work of a person’s hands will reward him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way is right in his own eyes, but whoever listens to counsel is wi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displeasure is known at once,but whoever ignores an insult is sensibl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peaks the truth declares what is right,but a false witness speaks deceit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who speaks rashly,like a piercing sword; but the tongue of the wise brings healing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loves discipline loves knowledge,but one who hates correction is stupid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thful lips endure forever,but a lying tongue, only a moment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eit is in the hearts of those who plot evil,but those who promote peace have joy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isaster overcomes the righteous, but the wicked are full of miser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ying lips are detestable to the Lord, but faithful people are his delight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hrewd person conceals knowledge,but a foolish heart publicizes stupidity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ligent hand will rule,but laziness will lead to forced labor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xiety in a person’s heart weighs it down,but a good word cheers it up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person is careful in dealing with his neighbor, but the ways of the wicked lead them astray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zy hunter doesn’t roast his game, but to a diligent person, his wealth is precious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life in the path of righteousness,and in its path there is no death. 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 good obtains favor from the Lord, but he condemns a person who schemes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be made secure by wickedness,but the root of the righteous is immovabl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fe of noble character  is her husband’s crown, but a wife who causes shameis like rottenness in his bon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 the righteous are just,but guidance from the wicked is deceit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 the wicked are a deadly ambush, but the speech of the upright rescues the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 overthrown and perish, but the house of the righteous will stan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is praised for his insight,but a twisted mind is despi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2026-06-02T20:04:25Z</dcterms:created>
  <dcterms:modified xsi:type="dcterms:W3CDTF">2026-06-02T20:04:25Z</dcterms:modified>
  <dc:title>Bible.com.au: Proverbs 12:1-28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