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47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s about his animal’s health, but even the merciful acts of the wicked are cru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2026-10-27T19:56:44Z</dcterms:created>
  <dcterms:modified xsi:type="dcterms:W3CDTF">2026-10-27T19:56:44Z</dcterms:modified>
  <dc:title>Bible.com.au: Proverbs 12:10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