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83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ares about his animal’s health, but even the merciful acts of the wicked are cru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2026-08-18T15:36:32Z</dcterms:created>
  <dcterms:modified xsi:type="dcterms:W3CDTF">2026-08-18T15:36:32Z</dcterms:modified>
  <dc:title>Bible.com.au: Proverbs 12:10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