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7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s mouth the ungodly destroys his neighbor,but through knowledge the righteous are rescu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thrive, a city rejoices; when the wicked die, there is joyful shouting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ity is built up by the blessing of the upright, but it is torn down by the mouth of the wick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hows contempt for his neighbor lacks sense,but a person with understanding keeps silen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goes around revealing a secret,but a trustworthy person keeps a confidenc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guidance, a people will fall,but with many counselors there is deliveranc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puts up security for a stranger,he will suffer for it, but the one who hates such agreements is protect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acious woman gains honor,but violent  people gain only ric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d man benefits himself, but a cruel person brings ruin on himself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erson earns an empty wage,but the one who sows righteousness, a true rewar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est scales are detestable to the Lord, but an accurate weight is his delight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uine righteousness leads to life, but pursuing evil leads to death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ith twisted minds are detestable to the Lord,but those with blameless conduct are his deligh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ssured  that a wicked personwill not go unpunished, but the offspring of the righteous will esca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eautiful woman who rejects good senseis like a gold ring in a pig’s snout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 the righteous turns out well, but the hope of the wicked leads to wrath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gives freely,yet gains more; another withholds what is right,only to become poor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erous person will be enriched, and the one who gives a drink of waterwill receive water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curse  anyone who hoards grain,but a blessing will come to the one who sells it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searches for what is good  seeks favor,but if someone looks for trouble, it will come to him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trusting in his riches will fall, but the righteous will flourish like foliag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rrogance comes, disgrace follows,but with humility comes wisdom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brings ruin on his household will inherit the wind, and a fool will be a slaveto someone whose heart is w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 the righteous is a tree of life, but a cunning person takes lives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righteous will be repaid on earth,how much more the wicked and sinful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tegrity of the upright guides them, but the perversity of the treacherous destroys them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is not profitable on a day of wrath,but righteousness rescues from dea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 the blameless clears his path,but the wicked person will fall because of his wicked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 the upright rescues them,but the treacherous are trapped by their own desir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person dies,his expectation comes to nothing,and hope placed in wealth , vanishe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one is rescued from trouble;in his place, the wicked one goes in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2026-06-12T03:05:26Z</dcterms:created>
  <dcterms:modified xsi:type="dcterms:W3CDTF">2026-06-12T03:05:26Z</dcterms:modified>
  <dc:title>Bible.com.au: Proverbs 11:1-31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