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421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1: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rrogance comes, disgrace follows,but with humility comes wisdom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2026-10-11T13:37:13Z</dcterms:created>
  <dcterms:modified xsi:type="dcterms:W3CDTF">2026-10-11T13:37:13Z</dcterms:modified>
  <dc:title>Bible.com.au: Proverbs 11:2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