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326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rrogance comes, disgrace follows,but with humility comes wisdom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2026-06-23T12:05:53Z</dcterms:created>
  <dcterms:modified xsi:type="dcterms:W3CDTF">2026-06-23T12:05:53Z</dcterms:modified>
  <dc:title>Bible.com.au: Proverbs 11:2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