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27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1: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rrogance comes, disgrace follows,but with humility comes wisdom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2026-08-13T10:21:39Z</dcterms:created>
  <dcterms:modified xsi:type="dcterms:W3CDTF">2026-08-13T10:21:39Z</dcterms:modified>
  <dc:title>Bible.com.au: Proverbs 11:2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