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81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heart accepts commands, but foolish lips will be destroy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lives with integrity lives securely, but whoever perverts his ways will be found ou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y wink of the eye  causes grief,and foolish lips will be destroy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 the righteous is a fountain of life, but the mouth of the wicked conceals violenc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red stirs up conflicts,but love covers all offense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found on the lips of the discerning,but a rod is for the back of the one who lacks sense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store up knowledge,but the mouth of the fool hastens destruction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alth of the rich is his fortified city; the poverty of the poor is their destruc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ward of the righteous is life;the wages of the wicked is punishment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 follows instruction is on the path to life,but the one who rejects correction goes astray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llection of Solomon’s Proverb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conceals hatred has lying lips,and whoever spreads slander is a fool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 are many words, sin is unavoidable,but the one who controls his lips is prudent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 the righteous is pure silver;the heart of the wicked is of little valu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 the righteous feed many,but fools die for lack of sense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blessing enriches, and he adds no painful effort to it. 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hameful conduct is pleasure for a fool, so wisdom is for a person of understand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wicked dreads will come to him, but what the righteous desire will be given to them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hirlwind passes,the wicked are no more, but the righteous are secure forever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vinegar to the teeth and smoke to the eyes, so the slacker is to the one who sends him on an erra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 the Lord prolongs life, ,but the years of the wicked are cut short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’s proverbs: A wise son brings joy to his father,but a foolish son, heartache to his mother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pe of the righteous is joy, but the expectation of the wicked will perish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Lord is a stronghold for the honorable,but destruction awaits evildoers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 never be shaken,but the wicked will not remain on the earth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 the righteous produces wisdom, but a perverse tongue will be cut out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 the righteous know what is appropriate, but the mouth of the wicked, only what is perverse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ll-gotten gains do not profit anyone,but righteousness rescues from death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let the righteous go hungry, but he denies the wicked what they crav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dle hands make one poor,but diligent hands bring riche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who gathers during summer is prudent;the son who sleeps during harvest is disgraceful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ings are on the head of the righteous,but the mouth of the wicked conceals violenc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membrance of the righteous is a blessing,but the name of the wicked will ro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2026-05-24T14:11:09Z</dcterms:created>
  <dcterms:modified xsi:type="dcterms:W3CDTF">2026-05-24T14:11:09Z</dcterms:modified>
  <dc:title>Bible.com.au: Proverbs 10:1-32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