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3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to your father’s instruction,and don’t reject your mother’s teaching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be a garland  of favor on your headand pendants  around your neck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 you, don’t be persuad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 #— #“Come with us!Let’s set an ambush  and kill someone. Let’s attack some innocent person  just for fun!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swallow them alive,  like Sheol,whole, like those who go down to the Pi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’ll find all kinds of valuable propertyand fill our houses with plund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w in your lot with us,and we’ll all share the loot”  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n’t travel that road with them or set foot on their path,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ir feet run toward eviland they hurry to shed bloo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to spread a netwhere any bird can see i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pose of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et an ambush to kill themselves; they attack their own liv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re the paths of all who make profit dishonestly; it takes the lives of those who receive it. Wisdom’s Ple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lls out in the street;she makes her voice heard in the public square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s out above  the commotion;she speaks at the entrance of the city gates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, inexperienced ones, will you love ignorance?How long will you mockers  enjoy mockingand you fools hate knowledge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ond to my warning, ,then I will pour out my spirit on you and teach you my wo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called out and you refused, extended my hand and no one paid attention,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neglected all my counsel and did not accept my correction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in turn, will laugh at your calamity. I will mock when terror strikes you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error strikes you like a stormand your calamity comes like a whirlwind,when trouble and stress overcome 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 Solomon  son of David, king of Israel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call me, but I won’t answer;they will search for me, but won’t find m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 hated knowledge,didn’t choose to fear the Lord,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not interested in my counsel,and rejected all my correction,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the fruit of their way and be glutted with their own schemes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postasy of the inexperienced will kill them, and the complacency of fools will destroy the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istens to me will live securelyand be undisturbed by the dread of danger.”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arning wisdom and discipline;for understanding insightful saying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eceiving prudent instructionin righteousness, justice, and integrity;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eaching shrewdness to the inexperienced, ,knowledge and discretion  to a young man —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wise person listen and increase learning, and let a discerning person obtain guidance 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derstanding a proverb or a parable, the words of the wise, and their riddl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 the Lordis the beginning of knowledge; fools despise wisdom and discipline. Avoid the Path of the Violen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2026-06-22T00:08:31Z</dcterms:created>
  <dcterms:modified xsi:type="dcterms:W3CDTF">2026-06-22T00:08:31Z</dcterms:modified>
  <dc:title>Bible.com.au: Proverbs 1:1-33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