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20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call me, but I won’t answer;they will search for me, but won’t find m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 hated knowledge,didn’t choose to fear the Lord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not interested in my counsel,and rejected all my correction,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eat the fruit of their way and be glutted with their own scheme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postasy of the inexperienced will kill them, and the complacency of fools will destroy 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istens to me will live securelyand be undisturbed by the dread of danger.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alls out in the street;she makes her voice heard in the public square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s out above  the commotion;she speaks at the entrance of the city gat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, inexperienced ones, will you love ignorance?How long will you mockers  enjoy mockingand you fools hate knowledge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spond to my warning, ,then I will pour out my spirit on you and teach you my 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called out and you refused, extended my hand and no one paid attention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neglected all my counsel and did not accept my correctio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in turn, will laugh at your calamity. I will mock when terror strikes yo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error strikes you like a stormand your calamity comes like a whirlwind,when trouble and stress overcome 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2026-08-04T04:31:18Z</dcterms:created>
  <dcterms:modified xsi:type="dcterms:W3CDTF">2026-08-04T04:31:18Z</dcterms:modified>
  <dc:title>Bible.com.au: Proverbs 1:20-33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