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what you have learned and received  and heard from me, and seen in me, and the God of peace will be with you.Appreciation of Suppo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rejoiced in the Lord greatly because once again  you renewed your care for me.  You were, in fact, concerned about me but lacked the opportunity to show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don’t say this out of need, for I have learned to be content in whatever circumstances I find my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how to make do with little, and I know how to make do with a lot.  In any and all circumstances I have learned the secret of being content #— #whether well fed or hungry, whether in abundance or in n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able to do all things through him  who strengthens m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till, you did well by partnering with me in my hardshi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ou Philippians  know that in the early days of the gospel,  when I left Macedonia,  no church shared with me in the matter of giving and receiving except you al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n in Thessalonica  you sent gifts for my need  several ti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t that I seek the gift, but I seek the profit , that is increasing to your acc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have received everything in full,  and I have an abundance. I am fully supplied,  having received from Epaphroditus  what you provided #— #a fragrant offering, an acceptable sacrifice, pleasing  to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n, my dearly loved and longed for brothers and sisters, my joy and crown,  in this manner stand firm  in the Lord, dear friends.Practical Couns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y God  will supply all your needs according to his riches in glory in Christ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o our God and Father  be glory forever and ever.  Amen. Final Gree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reet every saint in Christ Jesus. The brothers who are with me send you greet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saints send you greetings, especially those who belong to Caesar’s  househol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race of the Lord Jesus Christ be with your spiri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urge Euodia and I urge Syntyche to agree in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s, I also ask you, true partner,  to help these women who have contended for the gospel at my side, along with Clement and the rest of my coworkers whose names are in the book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joice in the Lord always. I will say it again: Rejo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your graciousness  be known to everyone. The Lord is nea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worry about anything, but in everything, through prayer and petition with thanksgiving, present your requests to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ace of God, which surpasses  all understanding, will guard your hearts and minds in Christ Jes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brothers and sisters, whatever is true,  whatever is honorable,  whatever is just,  whatever is pure,  whatever is lovely, whatever is commendable #— #if there is any moral excellence  and if there is anything praiseworthy #— #dwell on these things.]]></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Philippians 4:1-23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