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 than that, I also consider everything to be a loss in view of the surpassing value  of knowing Christ  Jesus my Lord. Because of him I have suffered the loss of all things and consider them as dung, so that I may gain Christ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found in him, not having a righteousness of my own from the law,  but one that is through faith in Christ  #— #the righteousness from God based on faith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al is to know him and the power of his resurrection and the fellowship of his sufferings,  being conformed to his death,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uming that I will somehow reach the resurrection from among the dead.Reaching Forward to God’s Goal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I have already reached the goal or am already perfect, but I make every effort to take hold  of it because I also have been taken hold of by Christ Jes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s and sisters, I do not  consider myself to have taken hold of it. But one thing I do: Forgetting what is behind  and reaching forward to what is ahea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rsue as my goal the prize promised by God’s heavenly  call in Christ Jesu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let all of us who are mature think this way. And if you think differently about anything, God will reveal  this also to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ny case, we should live up to whatever truth we have attain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in in imitating me, brothers and sisters, and pay careful attention to those who live according to the example you have in 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Chris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often told you, and now say again with tears, that many live as enemies of the cross  of Chri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nd is destruction; their god is their stomach; their glory  is in their shame; and they are focused on earthly th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citizenship is in heaven, and we eagerly wait for a Savior from there, the Lord Jesus Chri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ransform the body of our humble condition into the likeness of his glorious  body,  by the power that enables him to subject everything to himself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ddition, my brothers and sisters, rejoice  in the Lord. To write to you again about this is no trouble for me and is a safeguard for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out for the dogs, watch out for the evil  workers, watch out for those who mutilate the fles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the circumcision,  the ones who worship by the Spirit  of God, boast in Christ Jesus,  and do not put confidence in the flesh #— #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I have reasons for confidence in the flesh. If anyone else thinks he has grounds for confidence in the flesh, I have mor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ircumcised the eighth day;  of the nation of Israel,  of the tribe of Benjamin,  a Hebrew born of Hebrews; regarding the law,  a Pharise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garding zeal,  persecuting  the church; regarding the righteousness that is in the law,  blameles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thing that was a gain to me, I have considered to be a loss because of Chri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2026-08-03T16:08:13Z</dcterms:created>
  <dcterms:modified xsi:type="dcterms:W3CDTF">2026-08-03T16:08:13Z</dcterms:modified>
  <dc:title>Bible.com.au: Philippians 3:1-21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