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895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hilippians 2:1-3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umbled himself by becoming obedientto the point of death —even to death on a cross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reason God highly exalted him and gave him the namethat is above every name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at the name of Jesusevery knee will bow  —in heaven  and on earthand under the earth  —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very tongue  will confessthat Jesus Christ is Lord,to the glory  of God the Father.Lights in the World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, my dear friends,  just as you have always obeyed,  so now, not only in my presence but even more in my absence, work out your own salvation with fear and trembling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t is God who is working in you both to will and to work according to his good purpos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everything without grumbling  and arguing, 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you may be blameless  and pure,  children of God who are faultless  in a crooked  and perverted  generation,  among whom you shine like stars in the world,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holding firm to the word  of life. Then I can boast  in the day of Christ  that I didn’t run or labor for nothing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even if I am poured out  as a drink offering  on the sacrificial service of your faith, I am glad and rejoice with all of you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hristian Humility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same way you should also be glad and rejoice with me.Timothy and Epaphroditus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 hope in the Lord Jesus  to send Timothy  to you soon so that I too may be encouraged by news about you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have no one else like-minded who will genuinely care about your interests;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seek their own interests,  not those of Jesus Christ. 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 know his proven character, because he has served with me in the gospel ministry like a son with a father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, I hope to send him as soon as I see how things go with m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confident in the Lord that I myself will also come soon. 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considered it necessary to send you Epaphroditus  #— #my brother, coworker, and fellow soldier, as well as your messenger and minister to my need  #— #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ce he has been longing for all of you and was distressed because you heard that he was sick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deed, he was so sick that he nearly died. However, God had mercy on him, and not only on him but also on me, so that I would not have sorrow upon sorrow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, then, there is any encouragement in Christ, if any consolation of love,  if any fellowship with the Spirit,  if any affection and mercy, 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reason, I am very eager to send him so that you may rejoice again when you see him and I may be less anxiou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, welcome him in the Lord with great joy and hold people like him in honor,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he came close to death for the work  of Christ, risking his life to make up what was lacking in your ministry to m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my joy complete by thinking the same way,  having the same love,  united in spirit, intent on one  purpos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hing out of selfish ambition  or conceit,  but in humility  consider others as more important  than yourselv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one should look not to his own interests,  but rather to the interests of others. Christ’s Humility and Exaltation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dopt the same attitude as that of Christ Jesus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, existing in the form of God,did not consider equality with God as something to be exploited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stead he emptied himself by assuming the form of a servant, taking on the likeness of humanity. And when he had come as a man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2026-08-03T16:08:20Z</dcterms:created>
  <dcterms:modified xsi:type="dcterms:W3CDTF">2026-08-03T16:08:20Z</dcterms:modified>
  <dc:title>Bible.com.au: Philippians 2:1-30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