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God is my witness,  how deeply I miss all of you  with the affection of Chris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pray this: that your love  will keep on growing  in knowledge and every kind of discernme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approve the things that are superior  and may be pure  and blameless  in the day of Chri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lled with the fruit  of righteousness  that comes through Jesus Christ to the glory  and praise of God.Advance of the Gosp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ant you to know, brothers and sisters, that what has happened to me has actually advanced the gosp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it has become known throughout the whole imperial guard, and to everyone else, that my imprisonment is because I am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t of the brothers have gained confidence in the Lord from my imprisonment and dare even more to speak the word , fearless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be sure, some preach Christ out of envy and rivalry,  but others out of good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reach out of love,  knowing that I am appointed for the defense of the gosp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thers proclaim Christ out of selfish ambition,  not sincerely, thinking that they will cause me trouble in my imprison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es it matter? Only that in every way, whether from false motives  or true, Christ is proclaimed, and in this I rejoice. Yes, and I will continue to rej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 know this will lead to my salvation , through your prayers and help from the Spirit  of Jesus Chris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eager expectation and hope  is that I will not be ashamed about anything, but that now as always, with all courage, Christ will be highly honored in my body, whether by life  or by death. Living I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e, to live is Christ  and to die is g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f I live on in the flesh, this means fruitful  work  for me; and I don’t know which one I should choo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torn between the two. I long to depart and be with Christ  #— #which is far better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o remain in the flesh is more necessary for your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I am persuaded of this, I know that I will remain and continue with all of you for your progress and joy in the fai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because of my coming to you again, your boasting  in Christ Jesus  may a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one thing: As citizens of heaven, live your life  worthy of the gospel of Christ. Then, whether I come and see you or am absent, I will hear about you that you are standing firm  in one  spirit, in one accord,  contending together for the faith  of the gosp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Timothy,  servants of Christ Jesus:To all the saints in Christ Jesus who are in Philippi,  including the overseers  and deaco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 being frightened in any way by your opponents.  This is a sign of destruction for them,  but of your salvation  #— #and this is from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t has been granted to you on Christ’s behalf not only to believe  in him, but also to suffer for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you are engaged in the same struggle that you saw I had and now hear that I h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Thanksgiving and Pray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ive thanks to my God for every remembrance of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ways praying with joy for all of you in my every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f your partnership in the gospel from the first day  until now.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ure of this, that he who started a good work  in you  will carry it on to completion  until the day of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deed, it is right  for me to think this way about all of you, because I have you in my heart,  and you are all partners with me in grace, both in my imprisonment  and in the defense  and confirmation of the gospel.]]></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2026-06-06T15:59:35Z</dcterms:created>
  <dcterms:modified xsi:type="dcterms:W3CDTF">2026-06-06T15:59:35Z</dcterms:modified>
  <dc:title>Bible.com.au: Philippians 1:1-30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