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, although I have great boldness in Christ to command you to do what is righ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ppeal to you, instead, on the basis of love. I, Paul, as an elderly man  and now also as a prisoner  of Christ Jesu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eal to you for my son,  Onesimus. , I became his father  while I was in cha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he was useless to you, but now he is useful both to you and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ending him back to you #— #I am sending my very own heart.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ed to keep him with me, so that in my imprisonment for the gospel he might serve me in your pl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didn’t want to do anything without your consent, so that your good deed might not be out of obligation, but of your own free wi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erhaps this is why he was separated from you for a brief time, so that you might get him back permanently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onger as a slave, but more than a slave #— #as a dearly loved brother. He is especially so to me, but how much more to you, both in the flesh  and in the Lor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f you consider me a partner, welcome  him as you would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e has wronged you in any way, or owes you anything, charge that to my account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Paul, write this with my own hand:  I will repay it #— #not to mention to you that you owe me even your very self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brother, may I benefit from you in the Lord; refresh my heart in Chri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am confident of your obedience, I am writing to you, knowing that you will do even more than I sa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nwhile, also prepare a guest room for me, since I hope that through your prayers I will be restored to you.Final Greetings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  my fellow prisoner in Christ Jesus, sends you greetings, and so do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,  Aristarchus,  Demas, and Luke,  my coworker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the Lord , Jesus Christ be with your spirit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  a prisoner  of Christ Jesus,  and Timothy  our brother:To Philemon our dear friend and coworker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pphia our sister,  to Archippus  our fellow soldier,  and to the church that meets in your ho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to you and peace from God our Father and the Lord Jesus Christ.Philemon’s Love and Fait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ways thank my God when I mention you in my prayer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ear of your love  for all the saints and the faith that you have in the Lord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your participation in the faith may become effective  through knowing every good thing  that is in us  for the glory of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great joy and encouragement from your love, because the hearts of the saints have been refreshed  through you, brother.An Appeal for Onesimus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2026-07-24T06:48:58Z</dcterms:created>
  <dcterms:modified xsi:type="dcterms:W3CDTF">2026-07-24T06:48:58Z</dcterms:modified>
  <dc:title>Bible.com.au: Philemon 1:1-25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