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eman, , your warriors  will be terrifiedso that everyone from the hill country of Esauwill be destroyed by slaughter. Edom’s Sins against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be covered with shameand destroyed foreverbecause of violence done to your brother Jacob.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day you stood aloof, on the day strangers captured his wealth, while foreigners entered his city gateand cast lots for Jerusalem, you were just like one of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not  gloat over your brother in the day of his calamity;do not rejoice over the people of Judah in the day of their destruction;do not boastfully mock ,in the day of distres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enter my people’s city gatein the day of their disaster. Yes, you #— #do not gloat over their miseryin the day of their disaster,and do not appropriate their possessions in the day of their disas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stand at the crossroads ,to cut off their fugitives,and do not hand over their survivorsin the day of distress.Judgment of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day of the Lord is near,against all the nations. As you have done,  it will be done to you;what you deserve will return on your own hea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you have drunk on my holy mountain, so all the nations will drink continually. They will drink and gulp downand be as though they had never be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re will be a deliverance on Mount Zion, and it will be holy; the house of Jacob will dispossess those who dispossessed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house of Jacob will be a blazing fire, and the house of Joseph, a burning flame,but the house of Esau will be stubble;Jacob  will set them on fire and consume Edom. Therefore no survivor will remain of the house of Esau,for the Lord has spoken.Future Blessing for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Edom’s Certain JudgmentThis is what the Lord God has said about Edom: We have heard a message from the Lord; an envoy has been sent  among the nations:“Rise up,  and let’s go to war against he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the Negev will possess the hill country of Esau; those from the Judean foothills will possessthe land of the Philistines. They  will possessthe territories of Ephraim and Samaria, while Benjamin will possess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xiles of the Israelites who are in Halah and who are among the Canaanites as far as Zarephath as well as the exiles of Jerusalem who are in Sepharadwill possess the cities of the Negev.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viors  will ascend Mount Zion to rule over the hill country of Esau,and the kingdom will be the Lord’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I will make you insignificant among the nations;you will be deeply despi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arrogant heart has deceived you, you who live in clefts of the rock ,,in your home on the heights,who say to yourself,“Who can bring me down to the ground?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you seem to soar  like an eagle and make your nest among the stars, even from there I will bring you down.This is the Lord’s decla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you, if marauders by night —how ravaged you would be! —wouldn’t they steal only what they wanted?If grape harvesters came to you,wouldn’t they leave a few grap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Esau will be pillaged, his hidden treasures searched ou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 who has a treaty with you will drive you to the border;everyone at peace with youwill deceive and conquer you.Those who eat your bread will set  a trap for you.He will be unaware of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day —this is the Lord’s declaration —will I not eliminate the wise ones of Edom and those who understandfrom the hill country of Esa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2026-06-07T02:43:30Z</dcterms:created>
  <dcterms:modified xsi:type="dcterms:W3CDTF">2026-06-07T02:43:30Z</dcterms:modified>
  <dc:title>Bible.com.au: Obadiah 1:1-21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