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 id="347" r:id="rId9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slide" Target="slides/slide84.xml"/>
  <Relationship Id="rId87" Type="http://schemas.openxmlformats.org/officeDocument/2006/relationships/slide" Target="slides/slide85.xml"/>
  <Relationship Id="rId88" Type="http://schemas.openxmlformats.org/officeDocument/2006/relationships/slide" Target="slides/slide86.xml"/>
  <Relationship Id="rId89" Type="http://schemas.openxmlformats.org/officeDocument/2006/relationships/slide" Target="slides/slide87.xml"/>
  <Relationship Id="rId90" Type="http://schemas.openxmlformats.org/officeDocument/2006/relationships/slide" Target="slides/slide88.xml"/>
  <Relationship Id="rId91" Type="http://schemas.openxmlformats.org/officeDocument/2006/relationships/slide" Target="slides/slide89.xml"/>
  <Relationship Id="rId92" Type="http://schemas.openxmlformats.org/officeDocument/2006/relationships/slide" Target="slides/slide90.xml"/>
  <Relationship Id="rId93" Type="http://schemas.openxmlformats.org/officeDocument/2006/relationships/slide" Target="slides/slide91.xml"/>
  <Relationship Id="rId94" Type="http://schemas.openxmlformats.org/officeDocument/2006/relationships/slide" Target="slides/slide92.xml"/>
  <Relationship Id="rId95" Type="http://schemas.openxmlformats.org/officeDocument/2006/relationships/presProps" Target="presProps.xml"/>
  <Relationship Id="rId96" Type="http://schemas.openxmlformats.org/officeDocument/2006/relationships/viewProps" Target="viewProps.xml"/>
  <Relationship Id="rId9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7:1-8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ave the Merarites four carts and eight oxen corresponding to their service,  under the direction of Ithamar son of Aaron the pri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 did not give any to the Kohathites, since their responsibility was service related to the holy objects  carried on their shoulder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eaders also presented the dedication gift for the altar when it was anointed.  The leaders presented their offerings in front of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old Moses, “Each day have one leader present his offering for the dedication of the alta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ne who presented his offering on the first day was Nahshon son of Amminadab  from the tribe of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offering was one silver dish weighing 3 1/4 pounds  and one silver basin weighing 1 3/4 pounds,  measured by the standard sanctuary shekel, both of them full of fine flour mixed with oil for a grain offering;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gold bowl weighing four ounces,  full of incen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young bull, one ram, and one male lamb a year old, for a burnt offering;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male goat for a sin offering;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wo bulls, five rams, five male goats, and five male lambs a year old, for the fellowship sacrifice.  This was the offering of Nahshon son of Amminad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fferings from the Lea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second day Nethanel son of Zuar,  leader of Issachar, presented an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his offering, he presented one silver dish weighing 3 1/4 pounds and one silver basin weighing 1 3/4 pounds, measured by the standard sanctuary shekel, both of them full of fine flour mixed with oil for a grain offer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e gold bowl weighing four ounces, full of incen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wo bulls, five rams, five male goats, and five male lambs a year old, for the fellowship sacrifice. This was the offering of Nethanel son of Zu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e third day Eliab son of Helon,  leader of the Zebulunites, presented an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is offering was one silver dish weighing 3 1/4 pounds and one silver basin weighing 1 3/4 pounds, measured by the standard sanctuary shekel, both of them full of fine flour mixed with oil for a grain offer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gold bowl weighing four ounces, full of incen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day Moses finished setting up the tabernacle,  he anointed and consecrated it and all its furnishings, along with the altar and all its utensils. After he anointed and consecrated these th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wo bulls, five rams, five male goats, and five male lambs a year old, for the fellowship sacrifice. This was the offering of Eliab son of Hel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e fourth day Elizur son of Shedeur,  leader of the Reubenites, presented an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offering was one silver dish weighing 3 1/4 pounds and one silver basin weighing 1 3/4 pounds, measured by the standard sanctuary shekel, both of them full of fine flour mixed with oil for a grain offer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e gold bowl weighing four ounces, full of incen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wo bulls, five rams, five male goats, and five male lambs a year old, for the fellowship sacrifice. This was the offering of Elizur son of Shedeu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 the fifth day Shelumiel son of Zurishaddai,  leader of the Simeonites, presented an offer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is offering was one silver dish weighing 3 1/4 pounds and one silver basin weighing 1 3/4 pounds, measured by the standard sanctuary shekel, both of them full of fine flour mixed with oil for a grain o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eaders of Israel, the heads of their ancestral families,  presented an offering. They were the tribal leaders who supervised the registration.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e gold bowl weighing four ounces, full of incen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wo bulls, five rams, five male goats, and five male lambs a year old, for the fellowship sacrifice. This was the offering of Shelumiel son of Zurishadda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n the sixth day Eliasaph son of Deuel, , leader of the Gadites, presented an offer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is offering was one silver dish weighing 3 1/4 pounds and one silver basin weighing 1 3/4 pounds, measured by the standard sanctuary shekel, both of them full of fine flour mixed with oil for a grain offer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ne gold bowl weighing four ounces full of incens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wo bulls, five rams, five male goats, and five male lambs a year old, for the fellowship sacrifice. This was the offering of Eliasaph son of Deue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brought as their offering before the Lord six covered carts and twelve oxen, a cart from every two leaders and an ox from each one, and presented them in front of the tabernacl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n the seventh day Elishama son of Ammihud,  leader of the Ephraimites, presented an offer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is offering was one silver dish weighing 3 1/4 pounds and one silver basin weighing 1 3/4 pounds, measured by the standard sanctuary shekel, both of them full of fine flour mixed with oil for a grain offeri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ne gold bowl weighing four ounces, full of incen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wo bulls, five rams, five male goats, and five male lambs a year old, for the fellowship sacrifice. This was the offering of Elishama son of Ammihu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On the eighth day Gamaliel son of Pedahzur,  leader of the Manassites, presented an offeri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His offering was one silver dish weighing 3 1/4 pounds and one silver basin weighing 1 3/4 pounds, measured by the standard sanctuary shekel, both of them full of fine flour mixed with oil for a grain offering;]]></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one gold bowl weighing four ounces, full of incens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ose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wo bulls, five rams, five male goats, and five male lambs a year old, for the fellowship sacrifice. This was the offering of Gamaliel son of Pedahzu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On the ninth day Abidan son of Gideoni,  leader of the Benjaminites, presented an offering.]]></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His offering was one silver dish weighing 3 1/4 pounds and one silver basin weighing 1 3/4 pounds, measured by the standard sanctuary shekel, both of them full of fine flour mixed with oil for a grain offering;]]></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one gold bowl weighing four ounces, full of incens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wo bulls, five rams, five male goats, and five male lambs a year old, for the fellowship sacrifice. This was the offering of Abidan son of Gideoni.]]></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On the tenth day Ahiezer son of Ammishaddai,  leader of the Danites, presented an offering.]]></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His offering was one silver dish weighing 3 1/4 pounds and one silver basin weighing 1 3/4 pounds, measured by the standard sanctuary shekel, both of them full of fine flour mixed with oil for a grain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cept these from them to be used in the work of the tent of meeting, and give this offering to the Levites, to each division according to their servic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one gold bowl weighing four ounces, full of incens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two bulls, five rams, five male goats, and five male lambs a year old, for the fellowship sacrifice. This was the offering of Ahiezer son of Ammishaddai.]]></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On the eleventh day Pagiel son of Ochran,  leader of the Asherites, presented an offering.]]></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His offering was one silver dish weighing 3 1/4 pounds and one silver basin weighing 1 3/4 pounds, measured by the standard sanctuary shekel, both of them full of fine flour mixed with oil for a grain offering;]]></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one gold bowl weighing four ounces, full of incense;]]></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and two bulls, five rams, five male goats, and five male lambs a year old, for the fellowship sacrifice. This was the offering of Pagiel son of Ochr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oses took the carts and oxen and gave them to the Levites.]]></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On the twelfth day Ahira son of Enan,  leader of the Naphtalites, presented an offering.]]></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His offering was one silver dish weighing 3 1/4 pounds and one silver basin weighing 1 3/4 pounds, measured by the standard sanctuary shekel, both of them full of fine flour mixed with oil for a grain offering;]]></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one gold bowl weighing four ounces, full of incense;]]></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2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3 ]]></a:t>
            </a:r>
            <a:r>
              <a:rPr lang="en-US" b="1" sz="3000" spc="0" u="none">
                <a:solidFill>
                  <a:srgbClr val="000000">
                    <a:alpha val="100.00%"/>
                  </a:srgbClr>
                </a:solidFill>
                <a:latin typeface="Calibri"/>
              </a:rPr>
              <a:t><![CDATA[and two bulls, five rams, five male goats, and five male lambs a year old, for the fellowship sacrifice. This was the offering of Ahira son of Enan.]]></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4 ]]></a:t>
            </a:r>
            <a:r>
              <a:rPr lang="en-US" b="1" sz="3000" spc="0" u="none">
                <a:solidFill>
                  <a:srgbClr val="000000">
                    <a:alpha val="100.00%"/>
                  </a:srgbClr>
                </a:solidFill>
                <a:latin typeface="Calibri"/>
              </a:rPr>
              <a:t><![CDATA[This was the dedication gift from the leaders of Israel for the altar when it was anointed:  twelve silver dishes, twelve silver basins, and twelve gold bowls.]]></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5 ]]></a:t>
            </a:r>
            <a:r>
              <a:rPr lang="en-US" b="1" sz="3000" spc="0" u="none">
                <a:solidFill>
                  <a:srgbClr val="000000">
                    <a:alpha val="100.00%"/>
                  </a:srgbClr>
                </a:solidFill>
                <a:latin typeface="Calibri"/>
              </a:rPr>
              <a:t><![CDATA[Each silver dish weighed 3 1/4 pounds,  and each basin 1 3/4 pounds.  The total weight of the silver articles was 60 pounds  measured by the standard sanctuary shekel.]]></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6 ]]></a:t>
            </a:r>
            <a:r>
              <a:rPr lang="en-US" b="1" sz="3000" spc="0" u="none">
                <a:solidFill>
                  <a:srgbClr val="000000">
                    <a:alpha val="100.00%"/>
                  </a:srgbClr>
                </a:solidFill>
                <a:latin typeface="Calibri"/>
              </a:rPr>
              <a:t><![CDATA[The twelve gold bowls full of incense each weighed four ounces measured by the standard sanctuary shekel. The total weight of the gold bowls was 3 pounds. ]]></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7 ]]></a:t>
            </a:r>
            <a:r>
              <a:rPr lang="en-US" b="1" sz="3000" spc="0" u="none">
                <a:solidFill>
                  <a:srgbClr val="000000">
                    <a:alpha val="100.00%"/>
                  </a:srgbClr>
                </a:solidFill>
                <a:latin typeface="Calibri"/>
              </a:rPr>
              <a:t><![CDATA[All the livestock for the burnt offering  totaled twelve bulls, twelve rams, and twelve male lambs a year old, with their grain offerings, and twelve male goats for the sin offering.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gave the Gershonites two carts and four oxen corresponding to their service, ]]></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8 ]]></a:t>
            </a:r>
            <a:r>
              <a:rPr lang="en-US" b="1" sz="3000" spc="0" u="none">
                <a:solidFill>
                  <a:srgbClr val="000000">
                    <a:alpha val="100.00%"/>
                  </a:srgbClr>
                </a:solidFill>
                <a:latin typeface="Calibri"/>
              </a:rPr>
              <a:t><![CDATA[All the livestock for the fellowship sacrifice  totaled twenty-four bulls, sixty rams, sixty male goats, and sixty male lambs a year old. This was the dedication gift for the altar after it was anointed.]]></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When Moses entered the tent of meeting to speak with the Lord, he heard the voice speaking to him  from above the mercy seat that was on the ark of the testimony, from between the two cherubim.  He spoke to him that way.]]></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2026-06-26T23:53:56Z</dcterms:created>
  <dcterms:modified xsi:type="dcterms:W3CDTF">2026-06-26T23:53:56Z</dcterms:modified>
  <dc:title>Bible.com.au: Numbers 7:1-89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