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holy to the Lord during the time of consec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meone suddenly dies near him, defiling his consecrated head, he must shave his head on the day of his purification; he is to shave it on the seventh da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he is to bring two turtledoves or two young pigeons to the priest at the entrance to the tent of meet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is to offer one as a sin offering and the other as a burnt offering  to make atonement on behalf of the Nazirite, since he incurred guilt because of the corpse. On that day he is to consecrate his head agai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rededicate his time of consecration to the Lord and to bring a year-old male lamb as a guilt offering.  But do not count the initial period of consecration because it became defi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law of the Nazirite: On the day his time of consecration is completed, he is to be brought to the entrance to the tent of meet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o present an offering to the Lord of one unblemished year-old male lamb as a burnt offering, one unblemished year-old female lamb as a sin offering, one unblemished ram as a fellowship offer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ong with their grain offerings and drink offerings,  and a basket of unleavened cakes made from fine flour mixed with oil, and unleavened wafers coated with oi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is to present these before the Lord and sacrifice the Nazirite’s sin offering and burn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also offer the ram as a fellowship sacrifice to the Lord, together with the basket of unleavened bread. Then the priest will offer the accompanying grain offering and drink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zirite V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azirite is to shave his consecrated head at the entrance to the tent of meeting, take the hair from his head, and put it on the fire under the fellowship sacri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the boiled shoulder from the ram, one unleavened cake from the basket, and one unleavened wafer, and put them into the hands  of the Nazirite after he has shaved his consecrated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present them as a presentation offering before the Lord.  It is a holy portion for the priest, in addition to the breast of the presentation offering and the thigh of the contribution.  After that, the Nazirite may drink w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instructions about the Nazirite who vows his offering to the Lord for his consecration,  in addition to whatever else he can afford; he must fulfill whatever vow he makes in keeping with the instructions for his consecration.”The Priestly Bless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poke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Aaron and his sons, ‘This is how you are to bless the Israelites. You should say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y the Lord bless you and protect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the Lord make his face shine on youand be gracious to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y the Lord look with favor on you and give you peace.”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is way they will pronounce my name over  the Israelites, and I will bless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nstruct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a man or woman makes a special vow, a Nazirite vow,  to consecrate himself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s to abstain from wine and beer.  He must not drink vinegar made from wine or from beer. He must not drink any grape juice or eat fresh grapes or rai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not to eat anything produced by the grapevine, from seeds to skin, during the period of his consec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not cut his hair  throughout the time of his vow of consecration. He may be holy until the time is completed during which he consecrates himself to the Lord; he is to let the hair of his head grow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not go near a dead body during the time he consecrates himself to the Lo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is not to defile himself for his father or mother, or his brother or sister, when they die, while the mark of consecration to his God is on his hea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2026-06-12T03:11:12Z</dcterms:created>
  <dcterms:modified xsi:type="dcterms:W3CDTF">2026-06-12T03:11:12Z</dcterms:modified>
  <dc:title>Bible.com.au: Numbers 6:1-27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