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7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spread a scarlet cloth over them, cover them with a covering made of fine leather, and insert the poles in the tab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to take a blue cloth and cover the lampstand  used for light, with its lamps, snuffers, and firepans,  as well as its jars of oil by which they servic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are to place it with all its utensils inside a covering made of fine leather and put them on the carrying fr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are to spread a blue cloth over the gold altar,  cover it with a covering made of fine leather, and insert its pol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re to take all the serving utensils they use in the sanctuary, place them in a blue cloth, cover them with a covering made of fine leather, and put them on a carrying fr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to remove the ashes from the bronze altar, spread a purple cloth ov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place all the equipment on it that they use in serving: the firepans, meat forks, shovels, and basins #— #all the equipment of the altar.  They are to spread a covering made of fine leather over it and insert its pol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aron and his sons are to finish covering the holy objects and all their equipment whenever the camp is to move on. The Kohathites will come and carry them, but they are not to touch the holy objects or they will die.  These are the transportation duties of the Kohathites regarding the tent of m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eazar, son of Aaron the priest, has oversight of the lamp oil,  the fragrant incense,  the daily grain offering,  and the anointing oil.  He has oversight of the entire tabernacle and everything in it, the holy objects and their utensil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spoke to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uties of the Kohath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allow the Kohathite tribal clans to be wiped out from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this for them so that they may live and not die when they come near the most holy objects:  Aaron and his sons are to go in and assign each man his task and transportation du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ohathites are not to go in and look at the holy objects as they are covered  or they will die.”Duties of the Gershon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poke to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 census of the Gershonites  also, by their ancestral families and their cl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gister men from thirty years old to fifty years old, everyone who is qualified to perform service, to do work at the tent of meet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service of the Gershonite clans regarding work and transportation du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re to transport the tabernacle curtains,  the tent of meeting with its covering and the covering made of fine leather on top of it, the screen for the entrance to the tent of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angings of the courtyard, the screen for the entrance at the gate of the courtyard that surrounds the tabernacle and the altar, along with their ropes and all the equipment for their service. They will carry out everything that needs to be done with these item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 service of the Gershonites, all their transportation duties and all their other work, is to be done at the command of Aaron and his sons; you are to assign to them all that they are responsible to car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service of the Gershonite clans at the tent of meeting, and their duties will be under the direction of Ithamar son of Aaron the priest. Duties of the Merar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Merarites, you are to register them by their clans  and their ancestral famil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egister men from thirty years old to fifty years old, everyone who is qualified to do the work of the tent of meet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is what they are responsible to carry as the whole of their service at the tent of meeting: the supports of the tabernacle, with its crossbars, pillars, and ba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osts of the surrounding courtyard with their bases, tent pegs, and ropes, including all their equipment and all the work related to them. You are to assign by name the items that they are responsible to car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service of the Merarite clans regarding all their work at the tent of meeting, under the direction of Ithamar son of Aaron the priest.”Census of the Levi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Moses, Aaron, and the leaders of the community registered the Kohathites by their clans and their ancestral famil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en from thirty years old to fifty years old, everyone who was qualified for work at the tent of meet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men registered by their clans numbered 2,75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were the registered men of the Kohathite clans, everyone who could serve at the tent of meeting. Moses and Aaron registered them at the Lord’s command through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ong the Levites, take a census of the Kohathites  by their clans and their ancestral familie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ershonites were registered by their clans and their ancestral famil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en from thirty years old to fifty years old, everyone who was qualified for work at the tent of mee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men registered by their clans and their ancestral families numbered 2,63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were the registered men of the Gershonite clans. At the Lord’s command Moses and Aaron registered everyone who could serve at the tent of meet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men of the Merarite clans were registered by their clans and their ancestral famil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se from thirty years old to fifty years old, everyone who was qualified for work at the tent of meet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men registered by their clans numbered 3,200.]]></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were the registered men of the Merarite clans; Moses and Aaron registered them at the Lord’s command through Mos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ses, Aaron, and the leaders of Israel registered all the Levites by their clans and their ancestral famili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rom thirty years old to fifty years old, everyone who was qualified to do the work of serving at the tent of meeting and transport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en from thirty years old to fifty years old #— #everyone who is qualified  to do work at the tent of meet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ir registered men numbered 8,58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the Lord’s command they were registered under the direction of Moses, each one according to his work and transportation duty, and his assignment was as the Lord commanded Mos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ervice of the Kohathites at the tent of meeting concerns the most holy object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ever the camp is about to move on, Aaron and his sons are to go in, take down the screening curtain, and cover the ark of the testimony with i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o place over this a covering made of fine leather, , spread a solid blue cloth on top, and insert its pol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to spread a blue cloth over the table of the Presence and place the plates and cups on it, as well as the bowls and pitchers for the drink offering. The regular bread offering is to be on it. ]]></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2026-05-25T20:55:22Z</dcterms:created>
  <dcterms:modified xsi:type="dcterms:W3CDTF">2026-05-25T20:55:22Z</dcterms:modified>
  <dc:title>Bible.com.au: Numbers 4:1-49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