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7408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34: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rom Mount Hor draw a line to the entrance of Hamath, , and the border will reach Zedad.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 border will go to Ziphron and end at Hazar-enan.  This will be your northern bord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your eastern border, draw a line from Hazar-enan to Shepha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border will go down from Shepham to Riblah east of Ain.  It will continue down and reach the eastern slope of the Sea of Chinnereth.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border will go down to the Jordan and end at the Dead Sea. This will be your land defined by its borders on all sid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Moses commanded the Israelites, “This is the land you are to receive by lot as an inheritance, which the Lord commanded to be given to the nine and a half trib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e tribe of Reuben’s descendants and the tribe of Gad’s descendants have received their inheritance according to their ancestral families,  and half the tribe of Manasseh has received its inheritan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two and a half tribes have received their inheritance  across the Jordan east of Jericho, toward the sunrise.”Leaders for Distributing the La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Lord spoke to Mos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se are the names of the men who are to distribute the land as an inheritance for you: the priest Eleazar and Joshua son of Nu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oundaries of the Promised La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ake one leader from each tribe to distribute the la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se are the names of the men:Caleb   son of Jephunneh from the tribe of Jud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hemuel son of Ammihud from the tribe of Simeon’s descendant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Elidad son of Chislon from the tribe of Benjami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kki son of Jogli, a leader from the tribe of Dan’s descendant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rom the sons of Joseph:Hanniel son of Ephod, a leader from the tribe of Manasseh’s descendant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emuel son of Shiphtan, a leader from the tribe of Ephraim’s descendant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Eli-zaphan son of Parnach, a leader from the tribe of Zebulun’s descendant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Paltiel son of Azzan, a leader from the tribe of Issachar’s descendant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hihud son of Shelomi, a leader from the tribe of Asher’s descendant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poke to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Pedahel son of Ammihud, a leader from the tribe of Naphtali’s descendant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se are the ones the Lord commanded to distribute the inheritance to the Israelites in the land of Canaa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Command the Israelites and say to them: When you enter the land of Canaan, it will be allotted to you as an inheritance  with these bord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r southern side will be from the Wilderness of Zin along the boundary of Edom. Your southern border on the east will begin at the east end of the Dead Se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r border will turn south of the Scorpions’ Ascent,  proceed to Zin, and end south of Kadesh-barnea. It will go to Hazar-addar and proceed to Azmon.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border will turn from Azmon  to the Brook of Egypt,  where it will end at the Mediterranean Se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r western border will be the coastline of the Mediterranean Sea; this will be your western bord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is will be your northern border: From the Mediterranean Sea draw a line to Mount Hor; ]]></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2026-06-29T09:15:30Z</dcterms:created>
  <dcterms:modified xsi:type="dcterms:W3CDTF">2026-06-29T09:15:30Z</dcterms:modified>
  <dc:title>Bible.com.au: Numbers 34:1-29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