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Mount Hor draw a line to the entrance of Hamath, , and the border will reach Zeda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border will go to Ziphron and end at Hazar-enan.  This will be your northern bord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your eastern border, draw a line from Hazar-enan to Sheph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order will go down from Shepham to Riblah east of Ain.  It will continue down and reach the eastern slope of the Sea of Chinnereth.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border will go down to the Jordan and end at the Dead Sea. This will be your land defined by its borders on all sid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oses commanded the Israelites, “This is the land you are to receive by lot as an inheritance, which the Lord commanded to be given to the nine and a half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tribe of Reuben’s descendants and the tribe of Gad’s descendants have received their inheritance according to their ancestral families,  and half the tribe of Manasseh has received its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o and a half tribes have received their inheritance  across the Jordan east of Jericho, toward the sunrise.”Leaders for Distributing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poke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names of the men who are to distribute the land as an inheritance for you: the priest Eleazar and Joshua son of N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undaries of the Promised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ake one leader from each tribe to distribute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names of the men:Caleb   son of Jephunneh from the tribe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muel son of Ammihud from the tribe of Simeon’s descenda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idad son of Chislon from the tribe of Benjam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kki son of Jogli, a leader from the tribe of Dan’s descenda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 sons of Joseph:Hanniel son of Ephod, a leader from the tribe of Manasseh’s descenda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emuel son of Shiphtan, a leader from the tribe of Ephraim’s descenda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li-zaphan son of Parnach, a leader from the tribe of Zebulun’s descenda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tiel son of Azzan, a leader from the tribe of Issachar’s descendan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ihud son of Shelomi, a leader from the tribe of Asher’s descend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dahel son of Ammihud, a leader from the tribe of Naphtali’s descenda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 ones the Lord commanded to distribute the inheritance to the Israelites in the land of Cana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and say to them: When you enter the land of Canaan, it will be allotted to you as an inheritance  with these bor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southern side will be from the Wilderness of Zin along the boundary of Edom. Your southern border on the east will begin at the east end of the Dea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border will turn south of the Scorpions’ Ascent,  proceed to Zin, and end south of Kadesh-barnea. It will go to Hazar-addar and proceed to Azmo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order will turn from Azmon  to the Brook of Egypt,  where it will end at the Mediterranean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western border will be the coastline of the Mediterranean Sea; this will be your western bor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will be your northern border: From the Mediterranean Sea draw a line to Mount Hor; ]]></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2026-08-13T11:23:52Z</dcterms:created>
  <dcterms:modified xsi:type="dcterms:W3CDTF">2026-08-13T11:23:52Z</dcterms:modified>
  <dc:title>Bible.com.au: Numbers 34:1-29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