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traveled from Pi-hahiroth  and crossed through the middle of the sea  into the wilderness. They took a three-day journey into the Wilderness of Etham and camped at Mar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traveled from Marah and came to Elim.  There were twelve springs and seventy date palms at Elim, so they camped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raveled from Elim and camped by the Red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raveled from the Red Sea and camped in the Wilderness of S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raveled from the Wilderness of Sin and camped in Doph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raveled from Dophkah and camped at Alu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raveled from Alush and camped at Rephidim,  where there was no water for the people to drin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traveled from Rephidim and camped in the Wilderness of Sinai.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raveled from the Wilderness of Sinai and camped at Kibroth-hattaava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raveled from Kibroth-hattaavah and camped at Hazero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lderness Travels Review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raveled from Hazeroth and camped at Rith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raveled from Rithmah and camped at Rimmon-per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traveled from Rimmon-perez and camped at Lib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traveled from Libnah and camped at Ris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traveled from Rissah and camped at Kehelath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raveled from Kehelathah and camped at Mount Shep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traveled from Mount Shepher and camped at Hara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traveled from Haradah and camped at Makhel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raveled from Makheloth and camped at Tah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raveled from Tahath and camped at Ter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stages of the Israelites’ journey when they went out of the land of Egypt by their military divisions under the leadership of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raveled from Terah and camped at Mithk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raveled from Mithkah and camped at Hashm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traveled from Hashmonah and camped at Moser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traveled from Moseroth and camped at Bene-jaaka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raveled from Bene-jaakan and camped at Hor-haggidg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raveled from Hor-haggidgad and camped at Jotbath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traveled from Jotbathah and camped at Abron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traveled from Abronah and camped at Ezion-gebe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traveled from Ezion-geber and camped in the Wilderness of Zin  (that is, Kade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traveled from Kadesh and camped at Mount Hor  on the edge of the land of E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Lord’s command, Moses wrote down the starting points for the stages of their journey; these are the stages listed by their starting poi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t the Lord’s command, the priest Aaron climbed Mount Hor and died there on the first day of the fifth month in the fortieth year after the Israelites went out of the land of Egyp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aron was 123 years old when he died on Mount H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at time the Canaanite king of Arad, who lived in the Negev in the land of Canaan,  heard the Israelites were com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raveled from Mount Hor and camped at Zalmon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traveled from Zalmonah and camped at Pun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traveled from Punon and camped at Oboth.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raveled from Oboth and camped at Iye-abarim on the border of Moab.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traveled from Iyim  and camped at Dibon-ga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traveled from Dibon-gad and camped at Almon-diblatha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traveled from Almon-diblathaim and camped in the Abarim  range facing Neb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raveled from Rameses  in the first month, on the fifteenth day of the month. On the day after the Passover  the Israelites went out defiantly , in the sight of all the Egypti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traveled from the Abarim range and camped on the plains of Moab by the Jordan across from Jerich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camped by the Jordan from Beth-jeshimoth  to the Acacia Meadow , on the plains of Moab.Instructions for Occupying Cana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spoke to Moses in the plains of Moab by the Jordan across from Jerich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ell the Israelites: When you cross the Jordan into the land of Cana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must drive out all the inhabitants of the land before you, destroy all their stone images  and cast images,  and demolish all their high plac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are to take possession of the land and settle in it because I have given you the land  to posse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u are to receive the land as an inheritance by lot according to your clans. Increase the inheritance for a large clan and decrease it for a small one. Whatever place the lot indicates for someone will be his. You will receive an inheritance according to your ancestral trib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ou don’t drive out the inhabitants of the land before you, those you allow to remain will become barbs for your eyes and thorns for your sides; they will harass you in the land where you will li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at I had planned to do to them, I will do to you.”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anwhile, the Egyptians were burying every firstborn male the Lord had struck down among them, for the Lord had executed judgment against their go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traveled from Rameses and camped at Succo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raveled from Succoth and camped at Etham,  which is on the edge of the wilder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traveled from Etham and turned back to Pi-hahiroth, which faces Baal-zephon, and they camped before Migdol. ]]></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2026-08-03T16:06:30Z</dcterms:created>
  <dcterms:modified xsi:type="dcterms:W3CDTF">2026-08-03T16:06:30Z</dcterms:modified>
  <dc:title>Bible.com.au: Numbers 33:1-56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