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presProps" Target="presProps.xml"/>
  <Relationship Id="rId63" Type="http://schemas.openxmlformats.org/officeDocument/2006/relationships/viewProps" Target="viewProps.xml"/>
  <Relationship Id="rId6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37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3: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traveled from Pi-hahiroth  and crossed through the middle of the sea  into the wilderness. They took a three-day journey into the Wilderness of Etham and camped at Marah.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traveled from Marah and came to Elim.  There were twelve springs and seventy date palms at Elim, so they camped th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traveled from Elim and camped by the Red Se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traveled from the Red Sea and camped in the Wilderness of Sin.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traveled from the Wilderness of Sin and camped in Dophk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traveled from Dophkah and camped at Alus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traveled from Alush and camped at Rephidim,  where there was no water for the people to drink.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traveled from Rephidim and camped in the Wilderness of Sinai.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traveled from the Wilderness of Sinai and camped at Kibroth-hattaavah.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traveled from Kibroth-hattaavah and camped at Hazeroth.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ilderness Travels Review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traveled from Hazeroth and camped at Rithm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traveled from Rithmah and camped at Rimmon-perez.]]></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traveled from Rimmon-perez and camped at Libn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traveled from Libnah and camped at Riss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traveled from Rissah and camped at Kehelath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traveled from Kehelathah and camped at Mount Shep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traveled from Mount Shepher and camped at Harad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traveled from Haradah and camped at Makhelo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traveled from Makheloth and camped at Taha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traveled from Tahath and camped at Ter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were the stages of the Israelites’ journey when they went out of the land of Egypt by their military divisions under the leadership of Moses and Aar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traveled from Terah and camped at Mithk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traveled from Mithkah and camped at Hashmon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traveled from Hashmonah and camped at Mosero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traveled from Moseroth and camped at Bene-jaakan.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traveled from Bene-jaakan and camped at Hor-haggidga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traveled from Hor-haggidgad and camped at Jotbatha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y traveled from Jotbathah and camped at Abron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y traveled from Abronah and camped at Ezion-geber.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y traveled from Ezion-geber and camped in the Wilderness of Zin  (that is, Kades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y traveled from Kadesh and camped at Mount Hor  on the edge of the land of Ed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 the Lord’s command, Moses wrote down the starting points for the stages of their journey; these are the stages listed by their starting point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t the Lord’s command, the priest Aaron climbed Mount Hor and died there on the first day of the fifth month in the fortieth year after the Israelites went out of the land of Egypt.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aron was 123 years old when he died on Mount Ho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t that time the Canaanite king of Arad, who lived in the Negev in the land of Canaan,  heard the Israelites were coming.]]></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y traveled from Mount Hor and camped at Zalmona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y traveled from Zalmonah and camped at Pun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y traveled from Punon and camped at Oboth.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y traveled from Oboth and camped at Iye-abarim on the border of Moab.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y traveled from Iyim  and camped at Dibon-gad.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y traveled from Dibon-gad and camped at Almon-diblathaim.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y traveled from Almon-diblathaim and camped in the Abarim  range facing Nebo.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traveled from Rameses  in the first month, on the fifteenth day of the month. On the day after the Passover  the Israelites went out defiantly , in the sight of all the Egyptian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y traveled from the Abarim range and camped on the plains of Moab by the Jordan across from Jericho.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y camped by the Jordan from Beth-jeshimoth  to the Acacia Meadow , on the plains of Moab.Instructions for Occupying Canaa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 Lord spoke to Moses in the plains of Moab by the Jordan across from Jericho,]]></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ell the Israelites: When you cross the Jordan into the land of Canaa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you must drive out all the inhabitants of the land before you, destroy all their stone images  and cast images,  and demolish all their high place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You are to take possession of the land and settle in it because I have given you the land  to posses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You are to receive the land as an inheritance by lot according to your clans. Increase the inheritance for a large clan and decrease it for a small one. Whatever place the lot indicates for someone will be his. You will receive an inheritance according to your ancestral tribe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But if you don’t drive out the inhabitants of the land before you, those you allow to remain will become barbs for your eyes and thorns for your sides; they will harass you in the land where you will liv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what I had planned to do to them, I will do to you.”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eanwhile, the Egyptians were burying every firstborn male the Lord had struck down among them, for the Lord had executed judgment against their god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Israelites traveled from Rameses and camped at Succoth.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traveled from Succoth and camped at Etham,  which is on the edge of the wilderne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traveled from Etham and turned back to Pi-hahiroth, which faces Baal-zephon, and they camped before Migdol. ]]></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2026-08-03T17:18:00Z</dcterms:created>
  <dcterms:modified xsi:type="dcterms:W3CDTF">2026-08-03T17:18:00Z</dcterms:modified>
  <dc:title>Bible.com.au: Numbers 33:1-56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