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93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s what your ancestors did when I sent them from Kadesh-barnea to see the la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went up as far as Eshcol Valley and saw the land, they discouraged the Israelites from entering the land the Lord had give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Lord’s anger burned that day, and he swore an oat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ey did not remain loyal to me,  none of the men twenty years old or more who came up from Egypt will see the land I swore to give Abraham, Isaac, and Jacob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except Caleb  son of Jephunneh the Kenizzite and Joshua  son of Nun, because they did remain loyal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anger burned against Israel, and he made them wander in the wilderness forty years until the whole generation that had done what was evil in the Lord’s sight was gon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you, a brood of sinners, stand in your ancestors’ place adding even more to the Lord’s burning anger against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turn back from following him,  he will once again leave this people in the wilderness, and you will destroy all of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approached him and said, “We want to build sheep pens here for our livestock and cities for our depend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arm ourselves and be ready to go ahead of the Israelites until we have brought them into their place.  Meanwhile, our dependents will remain in the fortified cities because of the inhabitants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ansjordan Settle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each of the Israelites has taken possession of his inheritanc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we will not have an inheritance with them across the Jordan and beyond, because our inheritance will be across the Jordan to the eas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replied to them, “If you do this #— #if you arm yourselves for battle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 one of your armed men crosses the Jordan before the Lord until he has driven his enemies from his prese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and is subdued before the Lord #— #afterward you may return and be free from obligation to the Lord and to Israel. And this land will belong to you as a possess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don’t do this, you will certainly sin against the Lord; be sure your sin will catch up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cities for your dependents and pens for your flocks, but do what you have promise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dites and Reubenites answered Moses, “Your servants will do just as my lord comm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dependents, wives, livestock, and all our animals will remain here in the cities of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your servants are equipped for war before the Lord and will go across to the battle as my lord or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ubenites and Gadites had a very large number of livestock. When they surveyed the lands of Jazer  and Gilead, they saw that the region was a good one for livesto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Moses gave orders about them to the priest Eleazar, Joshua son of Nun, and the family heads of the Israelite t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told them, “If the Gadites and Reubenites cross the Jordan with you, every man in battle formation before the Lord, and the land is subdued before you, you are to give them the land of Gilead as a possess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n’t go across with you in battle formation, they must accept land in Canaan with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dites and Reubenites replied, “What the Lord has spoken to your servants is what we will d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over in battle formation before the Lord into the land of Canaan, but we will keep our hereditary possession across the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Moses gave them #— #the Gadites, Reubenites, and half the tribe of Manasseh son of Joseph #— #the kingdom of King Sihon of the Amorites and the kingdom of King Og of Bashan, the land including its cities with the territories surrounding them.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adites rebuilt Dibon, Ataroth, Aro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shophan, Jazer, Jogbe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nimrah, and Beth-haran  as fortified cities, and built sheep pe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Reubenites rebuilt Heshbon, Elealeh, Kiriath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Gadites and Reubenites came to Moses, the priest Eleazar, and the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ell as Nebo and Baal-meon (whose names were changed), and Sibmah. They gave names to the cities they rebuil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descendants of Machir  son of Manasseh went to Gilead, captured it, and drove out the Amorites who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clan of Machir son of Manasseh, and they settled in i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a descendant of Manasseh, went and captured their villages, which he renamed Jair’s Village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bah went and captured Kenath with its surrounding villages and called it Nobah after his own na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rritory of Ataroth, Dibon, Jazer, Nimrah, Heshbon, Elealeh, Sebam,  Nebo, and Be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the Lord struck down  before the community of Israel,  is good land for livestock, and your servants own livest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If we have found favor with you, let this land be given to your servants as a possession. Don’t make us cros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Moses asked the Gadites and Reubenites, “Should your brothers go to war while you stay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are you discouraging the Israelites from crossing into the land the Lord has given them?]]></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2026-06-29T23:58:37Z</dcterms:created>
  <dcterms:modified xsi:type="dcterms:W3CDTF">2026-06-29T23:58:37Z</dcterms:modified>
  <dc:title>Bible.com.au: Numbers 32:1-42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