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7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ong with the others slain by them, they killed the Midianite kings #— #Evi, Rekem, Zur, Hur, and Reba, the five kings of Midian.  They also killed Balaam son of Beor  with the s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took the Midianite women and their dependents captive, and they plundered all their cattle, flocks, and propert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burned all the cities where the Midianites lived, as well as all their encamp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ook away all the spoils of war and the captives, both people and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brought the prisoners, animals, and spoils of war to Moses, the priest Eleazar, and the Israelite community at the camp on the plains of Moab by the Jordan across from Jerich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the priest Eleazar, and all the leaders of the community went to meet them outside the cam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Moses became furious with the officers, the commanders of thousands and commanders of hundreds, who were returning from the military campaig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ve you let every female live? ” he ask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t they are the ones who, at Balaam’s advice, incited the Israelites to unfaithfulness against the Lord in the Peor incident, so that the plague came against the Lord’s communit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now, kill every male among the dependents and kill every woman who has gone to bed with a ma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with Midi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keep alive for yourselves all the young females who have not gone to bed with a ma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remain outside the camp for seven days. All of you and your prisoners who have killed a person or touched the dead are to purify yourselves on the third day and the seventh da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so purify everything: garments, leather goods, things made of goat hair, and every article of woo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priest Eleazar said to the soldiers who had gone to battle, “This is the legal statute the Lor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gold, silver, bronze, iron, tin, and lead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thing that can withstand fire #— #you are to pass through fire, and it will be clean. It must still be purified with the purification water.  Anything that cannot withstand fire, pass through the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seventh day wash your clothes, and you will be clean.  After that you may enter the cam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told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the priest Eleazar, and the family heads of the community are to take a count of what was captured, people and anima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divide the captives between the troops who went out to war and the entire communit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et aside a tribute for the Lord from what belongs to the fighting men who went out to war: one out of every five hundred people, cattle, donkeys, sheep, and goa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the tribute from their half and give it to the priest Eleazar as a contribution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Israelites’ half, take one out of every fifty from the people, cattle, donkeys, sheep, and goats, all the livestock, and give them to the Levites who perform the duties of  the Lord’s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oses and the priest Eleazar did as the Lord commanded Mo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aptives remaining from the plunder the army had taken totaled:675,000 sheep and goa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72 ]]></a:t>
            </a:r>
            <a:r>
              <a:rPr lang="en-US" b="1" sz="3000" spc="0" u="none">
                <a:solidFill>
                  <a:srgbClr val="000000">
                    <a:alpha val="100.00%"/>
                  </a:srgbClr>
                </a:solidFill>
                <a:latin typeface="Calibri"/>
              </a:rPr>
              <a:t><![CDATA[,000 catt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61 ]]></a:t>
            </a:r>
            <a:r>
              <a:rPr lang="en-US" b="1" sz="3000" spc="0" u="none">
                <a:solidFill>
                  <a:srgbClr val="000000">
                    <a:alpha val="100.00%"/>
                  </a:srgbClr>
                </a:solidFill>
                <a:latin typeface="Calibri"/>
              </a:rPr>
              <a:t><![CDATA[,000 donke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32,000 people, all the females who had not gone to bed with a 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half portion for those who went out to war numbered:337,500 sheep and goa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tribute to the Lord was 675from the sheep and goa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xecute vengeance for the Israelites against the Midianites. After that, you will be gathered to your peopl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36,000 cattle,the tribute to the Lord was 7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rom the 30,500 donkeys,the tribute to the Lord was 61;]]></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from the 16,000 people,the tribute to the Lord was 32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oses gave the tribute to the priest Eleazar as a contribution for the Lord, as the Lord had commanded Mos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rom the Israelites’ half, which Moses separated from the men who fough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community’s half was:337,500 sheep and goa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36 ]]></a:t>
            </a:r>
            <a:r>
              <a:rPr lang="en-US" b="1" sz="3000" spc="0" u="none">
                <a:solidFill>
                  <a:srgbClr val="000000">
                    <a:alpha val="100.00%"/>
                  </a:srgbClr>
                </a:solidFill>
                <a:latin typeface="Calibri"/>
              </a:rPr>
              <a:t><![CDATA[,000 catt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30 ]]></a:t>
            </a:r>
            <a:r>
              <a:rPr lang="en-US" b="1" sz="3000" spc="0" u="none">
                <a:solidFill>
                  <a:srgbClr val="000000">
                    <a:alpha val="100.00%"/>
                  </a:srgbClr>
                </a:solidFill>
                <a:latin typeface="Calibri"/>
              </a:rPr>
              <a:t><![CDATA[,500 donkey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16,000 peop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oses took one out of every fifty, selected from the people and the livestock of the Israelites’ half. He gave them to the Levites who perform the duties of the Lord’s tabernacle, as the Lord had commande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spoke to the people, “Equip some of your men for war. They will go against Midian to inflict the Lord’s vengeance  on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officers who were over the thousands of the army, the commanders of thousands and of hundreds, approached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old him, “Your servants have taken a census of the fighting men under our command, and not one of us is miss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we have presented to the Lord an offering of the gold articles each man found #— #armlets, bracelets, rings, earrings, and necklaces #— #to make atonement for ourselves before the Lord.”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oses and the priest Eleazar received from them all the articles made out of gol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ll the gold of the contribution they offered to the Lord, from the commanders of thousands and of hundreds, was 420 pounds.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ach of the soldiers had taken plunder for himself.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Moses and the priest Eleazar received the gold from the commanders of thousands and of hundreds and brought it into the tent of meeting as a memorial for the Israelites before the Lor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nd one thousand men to war from each Israelite tri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one thousand were recruited from each Israelite tribe out of the thousands  in Israel #— #twelve thousand equipped for w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ent one thousand from each tribe to war. They went with Phinehas son of Eleazar the priest, in whose care were the holy objects and signal trumpe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aged war against Midian, as the Lord had commanded Moses, and killed every male. ]]></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2026-06-23T00:28:44Z</dcterms:created>
  <dcterms:modified xsi:type="dcterms:W3CDTF">2026-06-23T00:28:44Z</dcterms:modified>
  <dc:title>Bible.com.au: Numbers 31:1-54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