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2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0: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her husband prohibits her when he hears about it, he will cancel her vow that is binding or the rash commitment she herself made, and the Lord will release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 vow a widow or divorced woman puts herself under is binding on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 woman in her husband’s house has made a vow or put herself under an obligation with an o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r husband hears about it, says nothing to her, and does not prohibit her, all her vows are binding, and every obligation she put herself under is bind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her husband cancels them on the day he hears about it, nothing that came from her lips, whether her vows or her obligation, is binding. Her husband has canceled them, and the Lord will release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r husband may confirm or cancel any vow or any sworn obligation to deny hersel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her husband says nothing at all to her from day to day, he confirms all her vows and obligations, which are binding. He has confirmed them because he said nothing to her when he heard about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he cancels them after he hears about them, he will be responsible for her commitmen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statutes that the Lord commanded Moses concerning the relationship between a man and his wife, or between a father and his daughter in his house during her y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gulations about Vo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told the leaders of the Israelite tribes,  “This is what the Lord has command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a man makes a vow to the Lord or swears an oath to put himself under an obligation, he must not break his word; he must do whatever he has promise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a woman in her father’s house during her youth makes a vow to the Lord or puts herself under an oblig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r father hears about her vow or the obligation she put herself under, and he says nothing to her, all her vows and every obligation she put herself under are bin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her father prohibits her on the day he hears about it, none of her vows and none of the obligations she put herself under are binding. The Lord will release her because her father has prohibited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a woman marries while her vows or the rash commitment she herself made are bind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r husband hears about it and says nothing to her when he finds out, her vows are binding, and the obligations she put herself under are binding.]]></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2026-06-09T23:49:48Z</dcterms:created>
  <dcterms:modified xsi:type="dcterms:W3CDTF">2026-06-09T23:49:48Z</dcterms:modified>
  <dc:title>Bible.com.au: Numbers 30:1-16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