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take care of all the furnishings of the tent of meeting  and perform duties for the Israelites by attending to the service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sign the Levites to Aaron and his sons; they have been assigned exclusively to him  from the Israelit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appoint Aaron and his sons to carry out their priestly responsibilities, but any unauthorized person who comes near the sanctuary is to be put to de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poke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I have taken the Levites from the Israelites in place of every firstborn Israelite from the womb.  The Levites belong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every firstborn belongs to me. At the time I struck down every firstborn in the land of Egypt,  I consecrated every firstborn in Israel to myself, both man and animal. They are mine; I am the Lord.” The Levitical Cen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poke to Moses in the Wilderness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gister the Levites by their ancestral families  and their clans. You are to register every male one month old or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oses registered them in obedience to the Lord as he had been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were Levi’s sons by name: Gershon, Kohath, and Mera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s Sons and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names of Gershon’s sons by their clans: Libni and Shime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ohath’s sons by their clans were Amram, Izhar, Hebron, and Uzz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rari’s sons by their clans were Mahli and Mushi. These were the Levite clans by their ancestral famili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ibnite clan and the Shimeite clan came from Gershon; these were the Gershonite c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registered, counting every male one month old or more, numbered 7,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ershonite clans camped behind the tabernacle on the west sid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eader of the Gershonite families  was Eliasaph son of L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ershonites’ duties  at the tent of meeting involved the tabernacle, the tent, its covering, the screen for the entrance to the tent of meeting,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angings of the courtyard, the screen for the entrance  to the courtyard that surrounds the tabernacle and the altar, and the tent ropes #— #all the work relating to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mramite clan, the Izharite clan, the Hebronite clan, and the Uzzielite clan came from Kohath; these were the Kohath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records of Aaron and Moses at the time the Lord spoke with Moses on Mount Sinai.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unting every male one month old or more, there were 8,600  responsible for the duties of  the sanctu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lans of the Kohathites camped on the south side of the tabernac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eader of the families of the Kohathite clans was Elizaphan son of Uzzi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ir duties involved the ark, the table, the lampstand, the altars, the sanctuary utensils that were used with these, and the screen , #— #and all the work relating to the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ef of the Levite leaders was Eleazar  son of Aaron the priest; he had oversight of those responsible for the duties of the sanctua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ahlite clan and the Mushite clan came from Merari; these were the Merarite cl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se registered, counting every male one month old or more, numbered 6,2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eader of the families of the Merarite clans was Zuriel son of Abihail; they camped on the north side of the tabernacl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assigned duties of Merari’s descendants involved the tabernacle’s supports, crossbars, pillars, bases, all its equipment, and all the work related to thes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addition to the posts of the surrounding courtyard with their bases, tent pegs, and rop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names of Aaron’s sons: Nadab, the firstborn,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Aaron, and his sons, who performed the duties of  the sanctuary as a service on behalf of the Israelites, camped in front of the tabernacle on the east,  in front of the tent of meeting toward the sunrise. Any unauthorized person who came near it was to be put to death.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total number of all the Levite males one month old or more that Moses and Aaron  registered by their clans at the Lord’s command was 22,000.Redemption of the Firstbor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told Moses, “Register every firstborn male of the Israelites  one month old or more, and list their na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to take the Levites for me #— #I am the Lord #— #in place of every firstborn among the Israelites, and the Levites’ cattle in place of every firstborn among the Israelites’ catt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Moses registered every firstborn among the Israelites, as the Lord commande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otal number of the firstborn males one month old or more listed by name was 22,273.]]></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poke to Moses aga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 place of every firstborn among the Israelites, and the Levites’ cattle in place of their cattle. The Levites belong to me; I am the Lor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 the redemption price for the 273 firstborn Israelites who outnumber the Levit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ollect five shekels for each person, according to the standard sanctuary shekel #— #twenty gerahs to the shek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names of Aaron’s sons, the anointed priests, who were ordained to serve as pri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ive the silver to Aaron and his sons as the redemption price for those who are in excess among the Israel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Moses collected the redemption amount from those in excess of the ones redeemed by the Lev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collected the silver from the firstborn Israelites: 1,365 shekels  measured by the standard sanctuary shek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gave the redemption silver to Aaron and his sons in obedience to the Lord, just as the Lord commanded Mos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adab and Abihu died in the Lord’s presence when they presented unauthorized fire  before the Lord in the Wilderness of Sinai, and they had no sons. So Eleazar and Ithamar served as priests under the direction of Aaron their fath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near and present them to the priest Aaron to assi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to perform duties for  him and the entire community before the tent of meeting by attending to the service of the tabernacl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2026-05-25T20:57:16Z</dcterms:created>
  <dcterms:modified xsi:type="dcterms:W3CDTF">2026-05-25T20:57:16Z</dcterms:modified>
  <dc:title>Bible.com.au: Numbers 3:1-51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